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1" r:id="rId4"/>
    <p:sldId id="257"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1"/>
  </p:normalViewPr>
  <p:slideViewPr>
    <p:cSldViewPr snapToGrid="0" snapToObjects="1">
      <p:cViewPr varScale="1">
        <p:scale>
          <a:sx n="76" d="100"/>
          <a:sy n="76" d="100"/>
        </p:scale>
        <p:origin x="216"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A856CA-0288-4E40-9561-CBF674BCFF4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5506E150-EB34-6446-B328-3F21F3A4C9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posición de fecha 3">
            <a:extLst>
              <a:ext uri="{FF2B5EF4-FFF2-40B4-BE49-F238E27FC236}">
                <a16:creationId xmlns:a16="http://schemas.microsoft.com/office/drawing/2014/main" id="{260D04F8-2604-8A48-982F-06443E7F023F}"/>
              </a:ext>
            </a:extLst>
          </p:cNvPr>
          <p:cNvSpPr>
            <a:spLocks noGrp="1"/>
          </p:cNvSpPr>
          <p:nvPr>
            <p:ph type="dt" sz="half" idx="10"/>
          </p:nvPr>
        </p:nvSpPr>
        <p:spPr/>
        <p:txBody>
          <a:bodyPr/>
          <a:lstStyle/>
          <a:p>
            <a:fld id="{42D0AA8E-EFEE-8441-8F92-65B869CC8FAA}" type="datetimeFigureOut">
              <a:rPr lang="es-CO" smtClean="0"/>
              <a:t>10/02/18</a:t>
            </a:fld>
            <a:endParaRPr lang="es-CO"/>
          </a:p>
        </p:txBody>
      </p:sp>
      <p:sp>
        <p:nvSpPr>
          <p:cNvPr id="5" name="Marcador de posición de pie de página 4">
            <a:extLst>
              <a:ext uri="{FF2B5EF4-FFF2-40B4-BE49-F238E27FC236}">
                <a16:creationId xmlns:a16="http://schemas.microsoft.com/office/drawing/2014/main" id="{2FAFC062-BF72-9F41-8EA2-01F63268A122}"/>
              </a:ext>
            </a:extLst>
          </p:cNvPr>
          <p:cNvSpPr>
            <a:spLocks noGrp="1"/>
          </p:cNvSpPr>
          <p:nvPr>
            <p:ph type="ftr" sz="quarter" idx="11"/>
          </p:nvPr>
        </p:nvSpPr>
        <p:spPr/>
        <p:txBody>
          <a:bodyPr/>
          <a:lstStyle/>
          <a:p>
            <a:endParaRPr lang="es-CO"/>
          </a:p>
        </p:txBody>
      </p:sp>
      <p:sp>
        <p:nvSpPr>
          <p:cNvPr id="6" name="Marcador de posición de número de diapositiva 5">
            <a:extLst>
              <a:ext uri="{FF2B5EF4-FFF2-40B4-BE49-F238E27FC236}">
                <a16:creationId xmlns:a16="http://schemas.microsoft.com/office/drawing/2014/main" id="{23DB1A52-2C42-BB4C-9CDB-78AD2FCD1A01}"/>
              </a:ext>
            </a:extLst>
          </p:cNvPr>
          <p:cNvSpPr>
            <a:spLocks noGrp="1"/>
          </p:cNvSpPr>
          <p:nvPr>
            <p:ph type="sldNum" sz="quarter" idx="12"/>
          </p:nvPr>
        </p:nvSpPr>
        <p:spPr/>
        <p:txBody>
          <a:bodyPr/>
          <a:lstStyle/>
          <a:p>
            <a:fld id="{360DB10B-07E2-5747-8EF8-C879EC247C24}" type="slidenum">
              <a:rPr lang="es-CO" smtClean="0"/>
              <a:t>‹Nº›</a:t>
            </a:fld>
            <a:endParaRPr lang="es-CO"/>
          </a:p>
        </p:txBody>
      </p:sp>
    </p:spTree>
    <p:extLst>
      <p:ext uri="{BB962C8B-B14F-4D97-AF65-F5344CB8AC3E}">
        <p14:creationId xmlns:p14="http://schemas.microsoft.com/office/powerpoint/2010/main" val="644704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6E679-0E66-5141-B2FA-8692267A473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posición de texto vertical 2">
            <a:extLst>
              <a:ext uri="{FF2B5EF4-FFF2-40B4-BE49-F238E27FC236}">
                <a16:creationId xmlns:a16="http://schemas.microsoft.com/office/drawing/2014/main" id="{A2B0897F-EFF0-9149-848D-F0679CF7FBE2}"/>
              </a:ext>
            </a:extLst>
          </p:cNvPr>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posición de fecha 3">
            <a:extLst>
              <a:ext uri="{FF2B5EF4-FFF2-40B4-BE49-F238E27FC236}">
                <a16:creationId xmlns:a16="http://schemas.microsoft.com/office/drawing/2014/main" id="{830484E6-BE5D-F34D-A75C-2BFE8CF9AE01}"/>
              </a:ext>
            </a:extLst>
          </p:cNvPr>
          <p:cNvSpPr>
            <a:spLocks noGrp="1"/>
          </p:cNvSpPr>
          <p:nvPr>
            <p:ph type="dt" sz="half" idx="10"/>
          </p:nvPr>
        </p:nvSpPr>
        <p:spPr/>
        <p:txBody>
          <a:bodyPr/>
          <a:lstStyle/>
          <a:p>
            <a:fld id="{42D0AA8E-EFEE-8441-8F92-65B869CC8FAA}" type="datetimeFigureOut">
              <a:rPr lang="es-CO" smtClean="0"/>
              <a:t>10/02/18</a:t>
            </a:fld>
            <a:endParaRPr lang="es-CO"/>
          </a:p>
        </p:txBody>
      </p:sp>
      <p:sp>
        <p:nvSpPr>
          <p:cNvPr id="5" name="Marcador de posición de pie de página 4">
            <a:extLst>
              <a:ext uri="{FF2B5EF4-FFF2-40B4-BE49-F238E27FC236}">
                <a16:creationId xmlns:a16="http://schemas.microsoft.com/office/drawing/2014/main" id="{11977055-B561-A440-981A-A20B9C54AF81}"/>
              </a:ext>
            </a:extLst>
          </p:cNvPr>
          <p:cNvSpPr>
            <a:spLocks noGrp="1"/>
          </p:cNvSpPr>
          <p:nvPr>
            <p:ph type="ftr" sz="quarter" idx="11"/>
          </p:nvPr>
        </p:nvSpPr>
        <p:spPr/>
        <p:txBody>
          <a:bodyPr/>
          <a:lstStyle/>
          <a:p>
            <a:endParaRPr lang="es-CO"/>
          </a:p>
        </p:txBody>
      </p:sp>
      <p:sp>
        <p:nvSpPr>
          <p:cNvPr id="6" name="Marcador de posición de número de diapositiva 5">
            <a:extLst>
              <a:ext uri="{FF2B5EF4-FFF2-40B4-BE49-F238E27FC236}">
                <a16:creationId xmlns:a16="http://schemas.microsoft.com/office/drawing/2014/main" id="{4CE67119-3BAC-174B-8BAC-BE6C07EB0D44}"/>
              </a:ext>
            </a:extLst>
          </p:cNvPr>
          <p:cNvSpPr>
            <a:spLocks noGrp="1"/>
          </p:cNvSpPr>
          <p:nvPr>
            <p:ph type="sldNum" sz="quarter" idx="12"/>
          </p:nvPr>
        </p:nvSpPr>
        <p:spPr/>
        <p:txBody>
          <a:bodyPr/>
          <a:lstStyle/>
          <a:p>
            <a:fld id="{360DB10B-07E2-5747-8EF8-C879EC247C24}" type="slidenum">
              <a:rPr lang="es-CO" smtClean="0"/>
              <a:t>‹Nº›</a:t>
            </a:fld>
            <a:endParaRPr lang="es-CO"/>
          </a:p>
        </p:txBody>
      </p:sp>
    </p:spTree>
    <p:extLst>
      <p:ext uri="{BB962C8B-B14F-4D97-AF65-F5344CB8AC3E}">
        <p14:creationId xmlns:p14="http://schemas.microsoft.com/office/powerpoint/2010/main" val="252991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5093407-3DE4-8540-8099-08E540786A8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posición de texto vertical 2">
            <a:extLst>
              <a:ext uri="{FF2B5EF4-FFF2-40B4-BE49-F238E27FC236}">
                <a16:creationId xmlns:a16="http://schemas.microsoft.com/office/drawing/2014/main" id="{5634A2C2-407D-1643-93CF-0AE12F8D6CD1}"/>
              </a:ext>
            </a:extLst>
          </p:cNvPr>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posición de fecha 3">
            <a:extLst>
              <a:ext uri="{FF2B5EF4-FFF2-40B4-BE49-F238E27FC236}">
                <a16:creationId xmlns:a16="http://schemas.microsoft.com/office/drawing/2014/main" id="{D6A7114B-97B0-CE4D-A256-A5E572CEAFC8}"/>
              </a:ext>
            </a:extLst>
          </p:cNvPr>
          <p:cNvSpPr>
            <a:spLocks noGrp="1"/>
          </p:cNvSpPr>
          <p:nvPr>
            <p:ph type="dt" sz="half" idx="10"/>
          </p:nvPr>
        </p:nvSpPr>
        <p:spPr/>
        <p:txBody>
          <a:bodyPr/>
          <a:lstStyle/>
          <a:p>
            <a:fld id="{42D0AA8E-EFEE-8441-8F92-65B869CC8FAA}" type="datetimeFigureOut">
              <a:rPr lang="es-CO" smtClean="0"/>
              <a:t>10/02/18</a:t>
            </a:fld>
            <a:endParaRPr lang="es-CO"/>
          </a:p>
        </p:txBody>
      </p:sp>
      <p:sp>
        <p:nvSpPr>
          <p:cNvPr id="5" name="Marcador de posición de pie de página 4">
            <a:extLst>
              <a:ext uri="{FF2B5EF4-FFF2-40B4-BE49-F238E27FC236}">
                <a16:creationId xmlns:a16="http://schemas.microsoft.com/office/drawing/2014/main" id="{74898E76-8BAD-4344-8BA4-37DBF17792E3}"/>
              </a:ext>
            </a:extLst>
          </p:cNvPr>
          <p:cNvSpPr>
            <a:spLocks noGrp="1"/>
          </p:cNvSpPr>
          <p:nvPr>
            <p:ph type="ftr" sz="quarter" idx="11"/>
          </p:nvPr>
        </p:nvSpPr>
        <p:spPr/>
        <p:txBody>
          <a:bodyPr/>
          <a:lstStyle/>
          <a:p>
            <a:endParaRPr lang="es-CO"/>
          </a:p>
        </p:txBody>
      </p:sp>
      <p:sp>
        <p:nvSpPr>
          <p:cNvPr id="6" name="Marcador de posición de número de diapositiva 5">
            <a:extLst>
              <a:ext uri="{FF2B5EF4-FFF2-40B4-BE49-F238E27FC236}">
                <a16:creationId xmlns:a16="http://schemas.microsoft.com/office/drawing/2014/main" id="{025CA8D5-DA5F-C64C-AA48-F4F88EB51727}"/>
              </a:ext>
            </a:extLst>
          </p:cNvPr>
          <p:cNvSpPr>
            <a:spLocks noGrp="1"/>
          </p:cNvSpPr>
          <p:nvPr>
            <p:ph type="sldNum" sz="quarter" idx="12"/>
          </p:nvPr>
        </p:nvSpPr>
        <p:spPr/>
        <p:txBody>
          <a:bodyPr/>
          <a:lstStyle/>
          <a:p>
            <a:fld id="{360DB10B-07E2-5747-8EF8-C879EC247C24}" type="slidenum">
              <a:rPr lang="es-CO" smtClean="0"/>
              <a:t>‹Nº›</a:t>
            </a:fld>
            <a:endParaRPr lang="es-CO"/>
          </a:p>
        </p:txBody>
      </p:sp>
    </p:spTree>
    <p:extLst>
      <p:ext uri="{BB962C8B-B14F-4D97-AF65-F5344CB8AC3E}">
        <p14:creationId xmlns:p14="http://schemas.microsoft.com/office/powerpoint/2010/main" val="1397011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467A5E-3F44-8846-968E-70B7A855AA5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E7A37DA-228F-1C44-BA9D-1607899D626D}"/>
              </a:ext>
            </a:extLst>
          </p:cNvPr>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posición de fecha 3">
            <a:extLst>
              <a:ext uri="{FF2B5EF4-FFF2-40B4-BE49-F238E27FC236}">
                <a16:creationId xmlns:a16="http://schemas.microsoft.com/office/drawing/2014/main" id="{D2368EF6-A84E-DF43-88A4-665E59A54089}"/>
              </a:ext>
            </a:extLst>
          </p:cNvPr>
          <p:cNvSpPr>
            <a:spLocks noGrp="1"/>
          </p:cNvSpPr>
          <p:nvPr>
            <p:ph type="dt" sz="half" idx="10"/>
          </p:nvPr>
        </p:nvSpPr>
        <p:spPr/>
        <p:txBody>
          <a:bodyPr/>
          <a:lstStyle/>
          <a:p>
            <a:fld id="{42D0AA8E-EFEE-8441-8F92-65B869CC8FAA}" type="datetimeFigureOut">
              <a:rPr lang="es-CO" smtClean="0"/>
              <a:t>10/02/18</a:t>
            </a:fld>
            <a:endParaRPr lang="es-CO"/>
          </a:p>
        </p:txBody>
      </p:sp>
      <p:sp>
        <p:nvSpPr>
          <p:cNvPr id="5" name="Marcador de posición de pie de página 4">
            <a:extLst>
              <a:ext uri="{FF2B5EF4-FFF2-40B4-BE49-F238E27FC236}">
                <a16:creationId xmlns:a16="http://schemas.microsoft.com/office/drawing/2014/main" id="{BD7412C1-BEA6-8A41-8EE0-0F73A1E9DBDF}"/>
              </a:ext>
            </a:extLst>
          </p:cNvPr>
          <p:cNvSpPr>
            <a:spLocks noGrp="1"/>
          </p:cNvSpPr>
          <p:nvPr>
            <p:ph type="ftr" sz="quarter" idx="11"/>
          </p:nvPr>
        </p:nvSpPr>
        <p:spPr/>
        <p:txBody>
          <a:bodyPr/>
          <a:lstStyle/>
          <a:p>
            <a:endParaRPr lang="es-CO"/>
          </a:p>
        </p:txBody>
      </p:sp>
      <p:sp>
        <p:nvSpPr>
          <p:cNvPr id="6" name="Marcador de posición de número de diapositiva 5">
            <a:extLst>
              <a:ext uri="{FF2B5EF4-FFF2-40B4-BE49-F238E27FC236}">
                <a16:creationId xmlns:a16="http://schemas.microsoft.com/office/drawing/2014/main" id="{8F017213-473C-6142-94AA-2F76C646D001}"/>
              </a:ext>
            </a:extLst>
          </p:cNvPr>
          <p:cNvSpPr>
            <a:spLocks noGrp="1"/>
          </p:cNvSpPr>
          <p:nvPr>
            <p:ph type="sldNum" sz="quarter" idx="12"/>
          </p:nvPr>
        </p:nvSpPr>
        <p:spPr/>
        <p:txBody>
          <a:bodyPr/>
          <a:lstStyle/>
          <a:p>
            <a:fld id="{360DB10B-07E2-5747-8EF8-C879EC247C24}" type="slidenum">
              <a:rPr lang="es-CO" smtClean="0"/>
              <a:t>‹Nº›</a:t>
            </a:fld>
            <a:endParaRPr lang="es-CO"/>
          </a:p>
        </p:txBody>
      </p:sp>
    </p:spTree>
    <p:extLst>
      <p:ext uri="{BB962C8B-B14F-4D97-AF65-F5344CB8AC3E}">
        <p14:creationId xmlns:p14="http://schemas.microsoft.com/office/powerpoint/2010/main" val="405587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84D4CC-353D-254D-84FA-0CF9706049A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posición de texto 2">
            <a:extLst>
              <a:ext uri="{FF2B5EF4-FFF2-40B4-BE49-F238E27FC236}">
                <a16:creationId xmlns:a16="http://schemas.microsoft.com/office/drawing/2014/main" id="{BBD4C593-665C-044A-A4EA-6783BE03CC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posición de fecha 3">
            <a:extLst>
              <a:ext uri="{FF2B5EF4-FFF2-40B4-BE49-F238E27FC236}">
                <a16:creationId xmlns:a16="http://schemas.microsoft.com/office/drawing/2014/main" id="{00200237-DBF1-BD4E-8D81-494B97DCA568}"/>
              </a:ext>
            </a:extLst>
          </p:cNvPr>
          <p:cNvSpPr>
            <a:spLocks noGrp="1"/>
          </p:cNvSpPr>
          <p:nvPr>
            <p:ph type="dt" sz="half" idx="10"/>
          </p:nvPr>
        </p:nvSpPr>
        <p:spPr/>
        <p:txBody>
          <a:bodyPr/>
          <a:lstStyle/>
          <a:p>
            <a:fld id="{42D0AA8E-EFEE-8441-8F92-65B869CC8FAA}" type="datetimeFigureOut">
              <a:rPr lang="es-CO" smtClean="0"/>
              <a:t>10/02/18</a:t>
            </a:fld>
            <a:endParaRPr lang="es-CO"/>
          </a:p>
        </p:txBody>
      </p:sp>
      <p:sp>
        <p:nvSpPr>
          <p:cNvPr id="5" name="Marcador de posición de pie de página 4">
            <a:extLst>
              <a:ext uri="{FF2B5EF4-FFF2-40B4-BE49-F238E27FC236}">
                <a16:creationId xmlns:a16="http://schemas.microsoft.com/office/drawing/2014/main" id="{BECE0771-9A40-6C4A-B804-600FB192457C}"/>
              </a:ext>
            </a:extLst>
          </p:cNvPr>
          <p:cNvSpPr>
            <a:spLocks noGrp="1"/>
          </p:cNvSpPr>
          <p:nvPr>
            <p:ph type="ftr" sz="quarter" idx="11"/>
          </p:nvPr>
        </p:nvSpPr>
        <p:spPr/>
        <p:txBody>
          <a:bodyPr/>
          <a:lstStyle/>
          <a:p>
            <a:endParaRPr lang="es-CO"/>
          </a:p>
        </p:txBody>
      </p:sp>
      <p:sp>
        <p:nvSpPr>
          <p:cNvPr id="6" name="Marcador de posición de número de diapositiva 5">
            <a:extLst>
              <a:ext uri="{FF2B5EF4-FFF2-40B4-BE49-F238E27FC236}">
                <a16:creationId xmlns:a16="http://schemas.microsoft.com/office/drawing/2014/main" id="{085D725F-991F-0C48-8808-F817086145A2}"/>
              </a:ext>
            </a:extLst>
          </p:cNvPr>
          <p:cNvSpPr>
            <a:spLocks noGrp="1"/>
          </p:cNvSpPr>
          <p:nvPr>
            <p:ph type="sldNum" sz="quarter" idx="12"/>
          </p:nvPr>
        </p:nvSpPr>
        <p:spPr/>
        <p:txBody>
          <a:bodyPr/>
          <a:lstStyle/>
          <a:p>
            <a:fld id="{360DB10B-07E2-5747-8EF8-C879EC247C24}" type="slidenum">
              <a:rPr lang="es-CO" smtClean="0"/>
              <a:t>‹Nº›</a:t>
            </a:fld>
            <a:endParaRPr lang="es-CO"/>
          </a:p>
        </p:txBody>
      </p:sp>
    </p:spTree>
    <p:extLst>
      <p:ext uri="{BB962C8B-B14F-4D97-AF65-F5344CB8AC3E}">
        <p14:creationId xmlns:p14="http://schemas.microsoft.com/office/powerpoint/2010/main" val="330130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591ABF-C427-6249-A2D1-BD6067D1E2A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FC53289-EBED-174A-8D5C-F85FEA4ECA41}"/>
              </a:ext>
            </a:extLst>
          </p:cNvPr>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23A5497B-926E-D544-865C-F471588AF678}"/>
              </a:ext>
            </a:extLst>
          </p:cNvPr>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posición de fecha 4">
            <a:extLst>
              <a:ext uri="{FF2B5EF4-FFF2-40B4-BE49-F238E27FC236}">
                <a16:creationId xmlns:a16="http://schemas.microsoft.com/office/drawing/2014/main" id="{CAA10261-D494-A34D-A058-0BB8DAD1C1D7}"/>
              </a:ext>
            </a:extLst>
          </p:cNvPr>
          <p:cNvSpPr>
            <a:spLocks noGrp="1"/>
          </p:cNvSpPr>
          <p:nvPr>
            <p:ph type="dt" sz="half" idx="10"/>
          </p:nvPr>
        </p:nvSpPr>
        <p:spPr/>
        <p:txBody>
          <a:bodyPr/>
          <a:lstStyle/>
          <a:p>
            <a:fld id="{42D0AA8E-EFEE-8441-8F92-65B869CC8FAA}" type="datetimeFigureOut">
              <a:rPr lang="es-CO" smtClean="0"/>
              <a:t>10/02/18</a:t>
            </a:fld>
            <a:endParaRPr lang="es-CO"/>
          </a:p>
        </p:txBody>
      </p:sp>
      <p:sp>
        <p:nvSpPr>
          <p:cNvPr id="6" name="Marcador de posición de pie de página 5">
            <a:extLst>
              <a:ext uri="{FF2B5EF4-FFF2-40B4-BE49-F238E27FC236}">
                <a16:creationId xmlns:a16="http://schemas.microsoft.com/office/drawing/2014/main" id="{E80CC93A-A4DD-DC4C-BC6F-F4A5572E68B5}"/>
              </a:ext>
            </a:extLst>
          </p:cNvPr>
          <p:cNvSpPr>
            <a:spLocks noGrp="1"/>
          </p:cNvSpPr>
          <p:nvPr>
            <p:ph type="ftr" sz="quarter" idx="11"/>
          </p:nvPr>
        </p:nvSpPr>
        <p:spPr/>
        <p:txBody>
          <a:bodyPr/>
          <a:lstStyle/>
          <a:p>
            <a:endParaRPr lang="es-CO"/>
          </a:p>
        </p:txBody>
      </p:sp>
      <p:sp>
        <p:nvSpPr>
          <p:cNvPr id="7" name="Marcador de posición de número de diapositiva 6">
            <a:extLst>
              <a:ext uri="{FF2B5EF4-FFF2-40B4-BE49-F238E27FC236}">
                <a16:creationId xmlns:a16="http://schemas.microsoft.com/office/drawing/2014/main" id="{B4458308-BB2E-C14F-B913-993AB6007D64}"/>
              </a:ext>
            </a:extLst>
          </p:cNvPr>
          <p:cNvSpPr>
            <a:spLocks noGrp="1"/>
          </p:cNvSpPr>
          <p:nvPr>
            <p:ph type="sldNum" sz="quarter" idx="12"/>
          </p:nvPr>
        </p:nvSpPr>
        <p:spPr/>
        <p:txBody>
          <a:bodyPr/>
          <a:lstStyle/>
          <a:p>
            <a:fld id="{360DB10B-07E2-5747-8EF8-C879EC247C24}" type="slidenum">
              <a:rPr lang="es-CO" smtClean="0"/>
              <a:t>‹Nº›</a:t>
            </a:fld>
            <a:endParaRPr lang="es-CO"/>
          </a:p>
        </p:txBody>
      </p:sp>
    </p:spTree>
    <p:extLst>
      <p:ext uri="{BB962C8B-B14F-4D97-AF65-F5344CB8AC3E}">
        <p14:creationId xmlns:p14="http://schemas.microsoft.com/office/powerpoint/2010/main" val="349970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8AD0AC-2BFF-9C4F-944E-44BB4127BC1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posición de texto 2">
            <a:extLst>
              <a:ext uri="{FF2B5EF4-FFF2-40B4-BE49-F238E27FC236}">
                <a16:creationId xmlns:a16="http://schemas.microsoft.com/office/drawing/2014/main" id="{F302C7BC-4A7F-494A-8D88-2BE8BDDCE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a:extLst>
              <a:ext uri="{FF2B5EF4-FFF2-40B4-BE49-F238E27FC236}">
                <a16:creationId xmlns:a16="http://schemas.microsoft.com/office/drawing/2014/main" id="{9BB3346E-4E85-1D41-953C-93A9918A603E}"/>
              </a:ext>
            </a:extLst>
          </p:cNvPr>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posición de texto 4">
            <a:extLst>
              <a:ext uri="{FF2B5EF4-FFF2-40B4-BE49-F238E27FC236}">
                <a16:creationId xmlns:a16="http://schemas.microsoft.com/office/drawing/2014/main" id="{95D24FCE-4F28-044B-9B6B-6A423929C4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a:extLst>
              <a:ext uri="{FF2B5EF4-FFF2-40B4-BE49-F238E27FC236}">
                <a16:creationId xmlns:a16="http://schemas.microsoft.com/office/drawing/2014/main" id="{E08E8BFE-7335-5C47-864E-CBBE19295F25}"/>
              </a:ext>
            </a:extLst>
          </p:cNvPr>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posición de fecha 6">
            <a:extLst>
              <a:ext uri="{FF2B5EF4-FFF2-40B4-BE49-F238E27FC236}">
                <a16:creationId xmlns:a16="http://schemas.microsoft.com/office/drawing/2014/main" id="{ED7EB014-6051-7046-835E-1F9BAB328FDC}"/>
              </a:ext>
            </a:extLst>
          </p:cNvPr>
          <p:cNvSpPr>
            <a:spLocks noGrp="1"/>
          </p:cNvSpPr>
          <p:nvPr>
            <p:ph type="dt" sz="half" idx="10"/>
          </p:nvPr>
        </p:nvSpPr>
        <p:spPr/>
        <p:txBody>
          <a:bodyPr/>
          <a:lstStyle/>
          <a:p>
            <a:fld id="{42D0AA8E-EFEE-8441-8F92-65B869CC8FAA}" type="datetimeFigureOut">
              <a:rPr lang="es-CO" smtClean="0"/>
              <a:t>10/02/18</a:t>
            </a:fld>
            <a:endParaRPr lang="es-CO"/>
          </a:p>
        </p:txBody>
      </p:sp>
      <p:sp>
        <p:nvSpPr>
          <p:cNvPr id="8" name="Marcador de posición de pie de página 7">
            <a:extLst>
              <a:ext uri="{FF2B5EF4-FFF2-40B4-BE49-F238E27FC236}">
                <a16:creationId xmlns:a16="http://schemas.microsoft.com/office/drawing/2014/main" id="{1F56A605-D498-AE4B-9B7D-BE5EDDAB4903}"/>
              </a:ext>
            </a:extLst>
          </p:cNvPr>
          <p:cNvSpPr>
            <a:spLocks noGrp="1"/>
          </p:cNvSpPr>
          <p:nvPr>
            <p:ph type="ftr" sz="quarter" idx="11"/>
          </p:nvPr>
        </p:nvSpPr>
        <p:spPr/>
        <p:txBody>
          <a:bodyPr/>
          <a:lstStyle/>
          <a:p>
            <a:endParaRPr lang="es-CO"/>
          </a:p>
        </p:txBody>
      </p:sp>
      <p:sp>
        <p:nvSpPr>
          <p:cNvPr id="9" name="Marcador de posición de número de diapositiva 8">
            <a:extLst>
              <a:ext uri="{FF2B5EF4-FFF2-40B4-BE49-F238E27FC236}">
                <a16:creationId xmlns:a16="http://schemas.microsoft.com/office/drawing/2014/main" id="{45E7BD40-BA24-5A49-86EF-878AA314A2EA}"/>
              </a:ext>
            </a:extLst>
          </p:cNvPr>
          <p:cNvSpPr>
            <a:spLocks noGrp="1"/>
          </p:cNvSpPr>
          <p:nvPr>
            <p:ph type="sldNum" sz="quarter" idx="12"/>
          </p:nvPr>
        </p:nvSpPr>
        <p:spPr/>
        <p:txBody>
          <a:bodyPr/>
          <a:lstStyle/>
          <a:p>
            <a:fld id="{360DB10B-07E2-5747-8EF8-C879EC247C24}" type="slidenum">
              <a:rPr lang="es-CO" smtClean="0"/>
              <a:t>‹Nº›</a:t>
            </a:fld>
            <a:endParaRPr lang="es-CO"/>
          </a:p>
        </p:txBody>
      </p:sp>
    </p:spTree>
    <p:extLst>
      <p:ext uri="{BB962C8B-B14F-4D97-AF65-F5344CB8AC3E}">
        <p14:creationId xmlns:p14="http://schemas.microsoft.com/office/powerpoint/2010/main" val="2477137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01166-C86A-E84A-87A1-6AC7C35F5863}"/>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posición de fecha 2">
            <a:extLst>
              <a:ext uri="{FF2B5EF4-FFF2-40B4-BE49-F238E27FC236}">
                <a16:creationId xmlns:a16="http://schemas.microsoft.com/office/drawing/2014/main" id="{5B37491A-5CC1-AF48-AA50-378B6B9C2CAE}"/>
              </a:ext>
            </a:extLst>
          </p:cNvPr>
          <p:cNvSpPr>
            <a:spLocks noGrp="1"/>
          </p:cNvSpPr>
          <p:nvPr>
            <p:ph type="dt" sz="half" idx="10"/>
          </p:nvPr>
        </p:nvSpPr>
        <p:spPr/>
        <p:txBody>
          <a:bodyPr/>
          <a:lstStyle/>
          <a:p>
            <a:fld id="{42D0AA8E-EFEE-8441-8F92-65B869CC8FAA}" type="datetimeFigureOut">
              <a:rPr lang="es-CO" smtClean="0"/>
              <a:t>10/02/18</a:t>
            </a:fld>
            <a:endParaRPr lang="es-CO"/>
          </a:p>
        </p:txBody>
      </p:sp>
      <p:sp>
        <p:nvSpPr>
          <p:cNvPr id="4" name="Marcador de posición de pie de página 3">
            <a:extLst>
              <a:ext uri="{FF2B5EF4-FFF2-40B4-BE49-F238E27FC236}">
                <a16:creationId xmlns:a16="http://schemas.microsoft.com/office/drawing/2014/main" id="{B29F1430-C5F6-2641-BB30-872F77D03B6D}"/>
              </a:ext>
            </a:extLst>
          </p:cNvPr>
          <p:cNvSpPr>
            <a:spLocks noGrp="1"/>
          </p:cNvSpPr>
          <p:nvPr>
            <p:ph type="ftr" sz="quarter" idx="11"/>
          </p:nvPr>
        </p:nvSpPr>
        <p:spPr/>
        <p:txBody>
          <a:bodyPr/>
          <a:lstStyle/>
          <a:p>
            <a:endParaRPr lang="es-CO"/>
          </a:p>
        </p:txBody>
      </p:sp>
      <p:sp>
        <p:nvSpPr>
          <p:cNvPr id="5" name="Marcador de posición de número de diapositiva 4">
            <a:extLst>
              <a:ext uri="{FF2B5EF4-FFF2-40B4-BE49-F238E27FC236}">
                <a16:creationId xmlns:a16="http://schemas.microsoft.com/office/drawing/2014/main" id="{20EDBE18-BD82-C64C-B086-42B480C5023A}"/>
              </a:ext>
            </a:extLst>
          </p:cNvPr>
          <p:cNvSpPr>
            <a:spLocks noGrp="1"/>
          </p:cNvSpPr>
          <p:nvPr>
            <p:ph type="sldNum" sz="quarter" idx="12"/>
          </p:nvPr>
        </p:nvSpPr>
        <p:spPr/>
        <p:txBody>
          <a:bodyPr/>
          <a:lstStyle/>
          <a:p>
            <a:fld id="{360DB10B-07E2-5747-8EF8-C879EC247C24}" type="slidenum">
              <a:rPr lang="es-CO" smtClean="0"/>
              <a:t>‹Nº›</a:t>
            </a:fld>
            <a:endParaRPr lang="es-CO"/>
          </a:p>
        </p:txBody>
      </p:sp>
    </p:spTree>
    <p:extLst>
      <p:ext uri="{BB962C8B-B14F-4D97-AF65-F5344CB8AC3E}">
        <p14:creationId xmlns:p14="http://schemas.microsoft.com/office/powerpoint/2010/main" val="1213665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a:extLst>
              <a:ext uri="{FF2B5EF4-FFF2-40B4-BE49-F238E27FC236}">
                <a16:creationId xmlns:a16="http://schemas.microsoft.com/office/drawing/2014/main" id="{97146824-2B7D-D04A-8DF9-2DF66EEE7B23}"/>
              </a:ext>
            </a:extLst>
          </p:cNvPr>
          <p:cNvSpPr>
            <a:spLocks noGrp="1"/>
          </p:cNvSpPr>
          <p:nvPr>
            <p:ph type="dt" sz="half" idx="10"/>
          </p:nvPr>
        </p:nvSpPr>
        <p:spPr/>
        <p:txBody>
          <a:bodyPr/>
          <a:lstStyle/>
          <a:p>
            <a:fld id="{42D0AA8E-EFEE-8441-8F92-65B869CC8FAA}" type="datetimeFigureOut">
              <a:rPr lang="es-CO" smtClean="0"/>
              <a:t>10/02/18</a:t>
            </a:fld>
            <a:endParaRPr lang="es-CO"/>
          </a:p>
        </p:txBody>
      </p:sp>
      <p:sp>
        <p:nvSpPr>
          <p:cNvPr id="3" name="Marcador de posición de pie de página 2">
            <a:extLst>
              <a:ext uri="{FF2B5EF4-FFF2-40B4-BE49-F238E27FC236}">
                <a16:creationId xmlns:a16="http://schemas.microsoft.com/office/drawing/2014/main" id="{4CB2EBF1-7D18-7E41-9B42-68D0317EB21F}"/>
              </a:ext>
            </a:extLst>
          </p:cNvPr>
          <p:cNvSpPr>
            <a:spLocks noGrp="1"/>
          </p:cNvSpPr>
          <p:nvPr>
            <p:ph type="ftr" sz="quarter" idx="11"/>
          </p:nvPr>
        </p:nvSpPr>
        <p:spPr/>
        <p:txBody>
          <a:bodyPr/>
          <a:lstStyle/>
          <a:p>
            <a:endParaRPr lang="es-CO"/>
          </a:p>
        </p:txBody>
      </p:sp>
      <p:sp>
        <p:nvSpPr>
          <p:cNvPr id="4" name="Marcador de posición de número de diapositiva 3">
            <a:extLst>
              <a:ext uri="{FF2B5EF4-FFF2-40B4-BE49-F238E27FC236}">
                <a16:creationId xmlns:a16="http://schemas.microsoft.com/office/drawing/2014/main" id="{F1EB9029-8661-D24A-A2EC-6250606B221A}"/>
              </a:ext>
            </a:extLst>
          </p:cNvPr>
          <p:cNvSpPr>
            <a:spLocks noGrp="1"/>
          </p:cNvSpPr>
          <p:nvPr>
            <p:ph type="sldNum" sz="quarter" idx="12"/>
          </p:nvPr>
        </p:nvSpPr>
        <p:spPr/>
        <p:txBody>
          <a:bodyPr/>
          <a:lstStyle/>
          <a:p>
            <a:fld id="{360DB10B-07E2-5747-8EF8-C879EC247C24}" type="slidenum">
              <a:rPr lang="es-CO" smtClean="0"/>
              <a:t>‹Nº›</a:t>
            </a:fld>
            <a:endParaRPr lang="es-CO"/>
          </a:p>
        </p:txBody>
      </p:sp>
    </p:spTree>
    <p:extLst>
      <p:ext uri="{BB962C8B-B14F-4D97-AF65-F5344CB8AC3E}">
        <p14:creationId xmlns:p14="http://schemas.microsoft.com/office/powerpoint/2010/main" val="1424350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descrip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002F4-1D4F-4D45-8FE0-7A7BEC1AD19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078AE9B-D97F-114C-9FD2-D84430C04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posición de texto 3">
            <a:extLst>
              <a:ext uri="{FF2B5EF4-FFF2-40B4-BE49-F238E27FC236}">
                <a16:creationId xmlns:a16="http://schemas.microsoft.com/office/drawing/2014/main" id="{BBC81ACA-0053-5D4A-BF1B-2A330E6B74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posición de fecha 4">
            <a:extLst>
              <a:ext uri="{FF2B5EF4-FFF2-40B4-BE49-F238E27FC236}">
                <a16:creationId xmlns:a16="http://schemas.microsoft.com/office/drawing/2014/main" id="{363903BB-2484-E847-8D05-EB80F4483B3F}"/>
              </a:ext>
            </a:extLst>
          </p:cNvPr>
          <p:cNvSpPr>
            <a:spLocks noGrp="1"/>
          </p:cNvSpPr>
          <p:nvPr>
            <p:ph type="dt" sz="half" idx="10"/>
          </p:nvPr>
        </p:nvSpPr>
        <p:spPr/>
        <p:txBody>
          <a:bodyPr/>
          <a:lstStyle/>
          <a:p>
            <a:fld id="{42D0AA8E-EFEE-8441-8F92-65B869CC8FAA}" type="datetimeFigureOut">
              <a:rPr lang="es-CO" smtClean="0"/>
              <a:t>10/02/18</a:t>
            </a:fld>
            <a:endParaRPr lang="es-CO"/>
          </a:p>
        </p:txBody>
      </p:sp>
      <p:sp>
        <p:nvSpPr>
          <p:cNvPr id="6" name="Marcador de posición de pie de página 5">
            <a:extLst>
              <a:ext uri="{FF2B5EF4-FFF2-40B4-BE49-F238E27FC236}">
                <a16:creationId xmlns:a16="http://schemas.microsoft.com/office/drawing/2014/main" id="{89769819-C784-FD42-A2B9-9F0480AEAFF8}"/>
              </a:ext>
            </a:extLst>
          </p:cNvPr>
          <p:cNvSpPr>
            <a:spLocks noGrp="1"/>
          </p:cNvSpPr>
          <p:nvPr>
            <p:ph type="ftr" sz="quarter" idx="11"/>
          </p:nvPr>
        </p:nvSpPr>
        <p:spPr/>
        <p:txBody>
          <a:bodyPr/>
          <a:lstStyle/>
          <a:p>
            <a:endParaRPr lang="es-CO"/>
          </a:p>
        </p:txBody>
      </p:sp>
      <p:sp>
        <p:nvSpPr>
          <p:cNvPr id="7" name="Marcador de posición de número de diapositiva 6">
            <a:extLst>
              <a:ext uri="{FF2B5EF4-FFF2-40B4-BE49-F238E27FC236}">
                <a16:creationId xmlns:a16="http://schemas.microsoft.com/office/drawing/2014/main" id="{2A48EF6B-1DC2-BE49-98C9-B36125C539C3}"/>
              </a:ext>
            </a:extLst>
          </p:cNvPr>
          <p:cNvSpPr>
            <a:spLocks noGrp="1"/>
          </p:cNvSpPr>
          <p:nvPr>
            <p:ph type="sldNum" sz="quarter" idx="12"/>
          </p:nvPr>
        </p:nvSpPr>
        <p:spPr/>
        <p:txBody>
          <a:bodyPr/>
          <a:lstStyle/>
          <a:p>
            <a:fld id="{360DB10B-07E2-5747-8EF8-C879EC247C24}" type="slidenum">
              <a:rPr lang="es-CO" smtClean="0"/>
              <a:t>‹Nº›</a:t>
            </a:fld>
            <a:endParaRPr lang="es-CO"/>
          </a:p>
        </p:txBody>
      </p:sp>
    </p:spTree>
    <p:extLst>
      <p:ext uri="{BB962C8B-B14F-4D97-AF65-F5344CB8AC3E}">
        <p14:creationId xmlns:p14="http://schemas.microsoft.com/office/powerpoint/2010/main" val="230184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descrip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084C3E-F382-664D-85B5-B6666DC5E60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3109010A-FD58-844B-819A-C0D91A060B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posición de texto 3">
            <a:extLst>
              <a:ext uri="{FF2B5EF4-FFF2-40B4-BE49-F238E27FC236}">
                <a16:creationId xmlns:a16="http://schemas.microsoft.com/office/drawing/2014/main" id="{BE47BC24-79D1-484E-A5A3-385AB6FA82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posición de fecha 4">
            <a:extLst>
              <a:ext uri="{FF2B5EF4-FFF2-40B4-BE49-F238E27FC236}">
                <a16:creationId xmlns:a16="http://schemas.microsoft.com/office/drawing/2014/main" id="{04EE92C1-4788-7943-99A0-1D9B80A8BD93}"/>
              </a:ext>
            </a:extLst>
          </p:cNvPr>
          <p:cNvSpPr>
            <a:spLocks noGrp="1"/>
          </p:cNvSpPr>
          <p:nvPr>
            <p:ph type="dt" sz="half" idx="10"/>
          </p:nvPr>
        </p:nvSpPr>
        <p:spPr/>
        <p:txBody>
          <a:bodyPr/>
          <a:lstStyle/>
          <a:p>
            <a:fld id="{42D0AA8E-EFEE-8441-8F92-65B869CC8FAA}" type="datetimeFigureOut">
              <a:rPr lang="es-CO" smtClean="0"/>
              <a:t>10/02/18</a:t>
            </a:fld>
            <a:endParaRPr lang="es-CO"/>
          </a:p>
        </p:txBody>
      </p:sp>
      <p:sp>
        <p:nvSpPr>
          <p:cNvPr id="6" name="Marcador de posición de pie de página 5">
            <a:extLst>
              <a:ext uri="{FF2B5EF4-FFF2-40B4-BE49-F238E27FC236}">
                <a16:creationId xmlns:a16="http://schemas.microsoft.com/office/drawing/2014/main" id="{1F44D217-84E2-AB47-A9DE-8FDA5412C212}"/>
              </a:ext>
            </a:extLst>
          </p:cNvPr>
          <p:cNvSpPr>
            <a:spLocks noGrp="1"/>
          </p:cNvSpPr>
          <p:nvPr>
            <p:ph type="ftr" sz="quarter" idx="11"/>
          </p:nvPr>
        </p:nvSpPr>
        <p:spPr/>
        <p:txBody>
          <a:bodyPr/>
          <a:lstStyle/>
          <a:p>
            <a:endParaRPr lang="es-CO"/>
          </a:p>
        </p:txBody>
      </p:sp>
      <p:sp>
        <p:nvSpPr>
          <p:cNvPr id="7" name="Marcador de posición de número de diapositiva 6">
            <a:extLst>
              <a:ext uri="{FF2B5EF4-FFF2-40B4-BE49-F238E27FC236}">
                <a16:creationId xmlns:a16="http://schemas.microsoft.com/office/drawing/2014/main" id="{A883F400-A105-B14B-9C64-3D9DCA5503DC}"/>
              </a:ext>
            </a:extLst>
          </p:cNvPr>
          <p:cNvSpPr>
            <a:spLocks noGrp="1"/>
          </p:cNvSpPr>
          <p:nvPr>
            <p:ph type="sldNum" sz="quarter" idx="12"/>
          </p:nvPr>
        </p:nvSpPr>
        <p:spPr/>
        <p:txBody>
          <a:bodyPr/>
          <a:lstStyle/>
          <a:p>
            <a:fld id="{360DB10B-07E2-5747-8EF8-C879EC247C24}" type="slidenum">
              <a:rPr lang="es-CO" smtClean="0"/>
              <a:t>‹Nº›</a:t>
            </a:fld>
            <a:endParaRPr lang="es-CO"/>
          </a:p>
        </p:txBody>
      </p:sp>
    </p:spTree>
    <p:extLst>
      <p:ext uri="{BB962C8B-B14F-4D97-AF65-F5344CB8AC3E}">
        <p14:creationId xmlns:p14="http://schemas.microsoft.com/office/powerpoint/2010/main" val="4208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5196ECD2-B861-E64A-AE44-8254389F9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posición de texto 2">
            <a:extLst>
              <a:ext uri="{FF2B5EF4-FFF2-40B4-BE49-F238E27FC236}">
                <a16:creationId xmlns:a16="http://schemas.microsoft.com/office/drawing/2014/main" id="{E73F98EE-67A2-B747-A8AE-F7EC4D3873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posición de fecha 3">
            <a:extLst>
              <a:ext uri="{FF2B5EF4-FFF2-40B4-BE49-F238E27FC236}">
                <a16:creationId xmlns:a16="http://schemas.microsoft.com/office/drawing/2014/main" id="{72713B4B-8515-A941-A7AB-464FF7A92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0AA8E-EFEE-8441-8F92-65B869CC8FAA}" type="datetimeFigureOut">
              <a:rPr lang="es-CO" smtClean="0"/>
              <a:t>10/02/18</a:t>
            </a:fld>
            <a:endParaRPr lang="es-CO"/>
          </a:p>
        </p:txBody>
      </p:sp>
      <p:sp>
        <p:nvSpPr>
          <p:cNvPr id="5" name="Marcador de posición de pie de página 4">
            <a:extLst>
              <a:ext uri="{FF2B5EF4-FFF2-40B4-BE49-F238E27FC236}">
                <a16:creationId xmlns:a16="http://schemas.microsoft.com/office/drawing/2014/main" id="{F53CF225-0664-5C4E-ADAC-74C14131A6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posición de número de diapositiva 5">
            <a:extLst>
              <a:ext uri="{FF2B5EF4-FFF2-40B4-BE49-F238E27FC236}">
                <a16:creationId xmlns:a16="http://schemas.microsoft.com/office/drawing/2014/main" id="{C5787EF0-9F62-7F47-A81B-3D92B65835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DB10B-07E2-5747-8EF8-C879EC247C24}" type="slidenum">
              <a:rPr lang="es-CO" smtClean="0"/>
              <a:t>‹Nº›</a:t>
            </a:fld>
            <a:endParaRPr lang="es-CO"/>
          </a:p>
        </p:txBody>
      </p:sp>
    </p:spTree>
    <p:extLst>
      <p:ext uri="{BB962C8B-B14F-4D97-AF65-F5344CB8AC3E}">
        <p14:creationId xmlns:p14="http://schemas.microsoft.com/office/powerpoint/2010/main" val="30635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www.casacocheradelgobernador.com/turismo.html"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www.hotelboutiquecasapestagua.com/reservaciones.php"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www.hotelcasasanagustin.com/es/hom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A3BDCA-7DCC-EA47-BF24-04E0D377AEB0}"/>
              </a:ext>
            </a:extLst>
          </p:cNvPr>
          <p:cNvSpPr>
            <a:spLocks noGrp="1"/>
          </p:cNvSpPr>
          <p:nvPr>
            <p:ph type="ctrTitle"/>
          </p:nvPr>
        </p:nvSpPr>
        <p:spPr>
          <a:xfrm>
            <a:off x="1524000" y="1122363"/>
            <a:ext cx="9144000" cy="1831853"/>
          </a:xfrm>
        </p:spPr>
        <p:txBody>
          <a:bodyPr>
            <a:normAutofit/>
          </a:bodyPr>
          <a:lstStyle/>
          <a:p>
            <a:r>
              <a:rPr lang="es-ES" dirty="0"/>
              <a:t>Pagina Web Hotel </a:t>
            </a:r>
            <a:br>
              <a:rPr lang="es-ES" dirty="0"/>
            </a:br>
            <a:r>
              <a:rPr lang="es-ES" dirty="0" err="1"/>
              <a:t>Nautilus</a:t>
            </a:r>
            <a:r>
              <a:rPr lang="es-ES" dirty="0"/>
              <a:t> Plaza</a:t>
            </a:r>
            <a:endParaRPr lang="es-CO" dirty="0"/>
          </a:p>
        </p:txBody>
      </p:sp>
      <p:sp>
        <p:nvSpPr>
          <p:cNvPr id="3" name="Subtítulo 2">
            <a:extLst>
              <a:ext uri="{FF2B5EF4-FFF2-40B4-BE49-F238E27FC236}">
                <a16:creationId xmlns:a16="http://schemas.microsoft.com/office/drawing/2014/main" id="{EB4E059C-83F1-6C4E-A5C7-0DC40812D872}"/>
              </a:ext>
            </a:extLst>
          </p:cNvPr>
          <p:cNvSpPr>
            <a:spLocks noGrp="1"/>
          </p:cNvSpPr>
          <p:nvPr>
            <p:ph type="subTitle" idx="1"/>
          </p:nvPr>
        </p:nvSpPr>
        <p:spPr>
          <a:xfrm>
            <a:off x="661183" y="2954216"/>
            <a:ext cx="10832122" cy="3643532"/>
          </a:xfrm>
        </p:spPr>
        <p:txBody>
          <a:bodyPr>
            <a:normAutofit/>
          </a:bodyPr>
          <a:lstStyle/>
          <a:p>
            <a:endParaRPr lang="es-ES" dirty="0">
              <a:latin typeface="Telugu Sangam MN" pitchFamily="2" charset="0"/>
              <a:ea typeface="Ayuthaya" pitchFamily="2" charset="-34"/>
              <a:cs typeface="Telugu Sangam MN" pitchFamily="2" charset="0"/>
            </a:endParaRPr>
          </a:p>
        </p:txBody>
      </p:sp>
    </p:spTree>
    <p:extLst>
      <p:ext uri="{BB962C8B-B14F-4D97-AF65-F5344CB8AC3E}">
        <p14:creationId xmlns:p14="http://schemas.microsoft.com/office/powerpoint/2010/main" val="2651604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212C3C-E1A3-4E4E-A6DF-F2D1CD822C4E}"/>
              </a:ext>
            </a:extLst>
          </p:cNvPr>
          <p:cNvSpPr>
            <a:spLocks noGrp="1"/>
          </p:cNvSpPr>
          <p:nvPr>
            <p:ph type="title"/>
          </p:nvPr>
        </p:nvSpPr>
        <p:spPr/>
        <p:txBody>
          <a:bodyPr/>
          <a:lstStyle/>
          <a:p>
            <a:r>
              <a:rPr lang="es-ES" dirty="0"/>
              <a:t>4. Servicios</a:t>
            </a:r>
            <a:endParaRPr lang="es-CO" dirty="0"/>
          </a:p>
        </p:txBody>
      </p:sp>
      <p:sp>
        <p:nvSpPr>
          <p:cNvPr id="3" name="Marcador de contenido 2">
            <a:extLst>
              <a:ext uri="{FF2B5EF4-FFF2-40B4-BE49-F238E27FC236}">
                <a16:creationId xmlns:a16="http://schemas.microsoft.com/office/drawing/2014/main" id="{CB30CEC6-270F-BF45-A629-C857273772A7}"/>
              </a:ext>
            </a:extLst>
          </p:cNvPr>
          <p:cNvSpPr>
            <a:spLocks noGrp="1"/>
          </p:cNvSpPr>
          <p:nvPr>
            <p:ph sz="half" idx="1"/>
          </p:nvPr>
        </p:nvSpPr>
        <p:spPr/>
        <p:txBody>
          <a:bodyPr>
            <a:normAutofit fontScale="92500"/>
          </a:bodyPr>
          <a:lstStyle/>
          <a:p>
            <a:r>
              <a:rPr lang="es-ES" dirty="0"/>
              <a:t>En esta sección queremos incluir servicios como: traslados y poner la imagen de un carro, </a:t>
            </a:r>
            <a:r>
              <a:rPr lang="es-ES" dirty="0" err="1"/>
              <a:t>room</a:t>
            </a:r>
            <a:r>
              <a:rPr lang="es-ES" dirty="0"/>
              <a:t> </a:t>
            </a:r>
            <a:r>
              <a:rPr lang="es-ES" dirty="0" err="1"/>
              <a:t>service</a:t>
            </a:r>
            <a:r>
              <a:rPr lang="es-ES" dirty="0"/>
              <a:t> y poner imagen relacionada, conserjería y poner imagen de la recepción, guardado de equipaje y poner imagen de maletas, decoraciones  e incluir imagen, wifi y poner imagen, y </a:t>
            </a:r>
            <a:r>
              <a:rPr lang="es-ES" dirty="0" err="1"/>
              <a:t>pet</a:t>
            </a:r>
            <a:r>
              <a:rPr lang="es-ES" dirty="0"/>
              <a:t> </a:t>
            </a:r>
            <a:r>
              <a:rPr lang="es-ES" dirty="0" err="1"/>
              <a:t>friendly</a:t>
            </a:r>
            <a:r>
              <a:rPr lang="es-ES" dirty="0"/>
              <a:t> con imagen. Para esto dar una breve descripción de cada uno. </a:t>
            </a:r>
            <a:endParaRPr lang="es-CO" dirty="0"/>
          </a:p>
        </p:txBody>
      </p:sp>
      <p:pic>
        <p:nvPicPr>
          <p:cNvPr id="7" name="Marcador de contenido 6">
            <a:extLst>
              <a:ext uri="{FF2B5EF4-FFF2-40B4-BE49-F238E27FC236}">
                <a16:creationId xmlns:a16="http://schemas.microsoft.com/office/drawing/2014/main" id="{934D0732-FCD2-D04A-B845-6FB60A70E0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199" y="2461388"/>
            <a:ext cx="5545233" cy="3295945"/>
          </a:xfrm>
        </p:spPr>
      </p:pic>
    </p:spTree>
    <p:extLst>
      <p:ext uri="{BB962C8B-B14F-4D97-AF65-F5344CB8AC3E}">
        <p14:creationId xmlns:p14="http://schemas.microsoft.com/office/powerpoint/2010/main" val="438391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10EE4-32C8-5041-B459-3C228777B9C2}"/>
              </a:ext>
            </a:extLst>
          </p:cNvPr>
          <p:cNvSpPr>
            <a:spLocks noGrp="1"/>
          </p:cNvSpPr>
          <p:nvPr>
            <p:ph type="title"/>
          </p:nvPr>
        </p:nvSpPr>
        <p:spPr/>
        <p:txBody>
          <a:bodyPr/>
          <a:lstStyle/>
          <a:p>
            <a:r>
              <a:rPr lang="es-ES" dirty="0"/>
              <a:t>5. Vive la Ciudad</a:t>
            </a:r>
            <a:endParaRPr lang="es-CO" dirty="0"/>
          </a:p>
        </p:txBody>
      </p:sp>
      <p:sp>
        <p:nvSpPr>
          <p:cNvPr id="3" name="Marcador de contenido 2">
            <a:extLst>
              <a:ext uri="{FF2B5EF4-FFF2-40B4-BE49-F238E27FC236}">
                <a16:creationId xmlns:a16="http://schemas.microsoft.com/office/drawing/2014/main" id="{EB0F022D-D735-9E49-92B3-19519EBD6279}"/>
              </a:ext>
            </a:extLst>
          </p:cNvPr>
          <p:cNvSpPr>
            <a:spLocks noGrp="1"/>
          </p:cNvSpPr>
          <p:nvPr>
            <p:ph sz="half" idx="1"/>
          </p:nvPr>
        </p:nvSpPr>
        <p:spPr/>
        <p:txBody>
          <a:bodyPr>
            <a:normAutofit fontScale="92500"/>
          </a:bodyPr>
          <a:lstStyle/>
          <a:p>
            <a:r>
              <a:rPr lang="es-ES" dirty="0"/>
              <a:t>Nos gusta como hicieron esta sección en la casa cochera del gobernador, para antojar e informar a los clientes de puntos turísticos reconocidos para que no se vayan sin conocerlos. </a:t>
            </a:r>
          </a:p>
          <a:p>
            <a:endParaRPr lang="es-CO" dirty="0"/>
          </a:p>
        </p:txBody>
      </p:sp>
      <p:sp>
        <p:nvSpPr>
          <p:cNvPr id="4" name="Marcador de contenido 3">
            <a:extLst>
              <a:ext uri="{FF2B5EF4-FFF2-40B4-BE49-F238E27FC236}">
                <a16:creationId xmlns:a16="http://schemas.microsoft.com/office/drawing/2014/main" id="{7AB3F7B0-274B-814D-8ECE-BAFDCF0E30DE}"/>
              </a:ext>
            </a:extLst>
          </p:cNvPr>
          <p:cNvSpPr>
            <a:spLocks noGrp="1"/>
          </p:cNvSpPr>
          <p:nvPr>
            <p:ph sz="half" idx="2"/>
          </p:nvPr>
        </p:nvSpPr>
        <p:spPr/>
        <p:txBody>
          <a:bodyPr>
            <a:normAutofit fontScale="92500"/>
          </a:bodyPr>
          <a:lstStyle/>
          <a:p>
            <a:r>
              <a:rPr lang="es-CO" dirty="0">
                <a:hlinkClick r:id="rId2"/>
              </a:rPr>
              <a:t>http://www.casacocheradelgobernador.com/turismo.html</a:t>
            </a:r>
            <a:endParaRPr lang="es-CO" dirty="0"/>
          </a:p>
          <a:p>
            <a:endParaRPr lang="es-ES" dirty="0"/>
          </a:p>
          <a:p>
            <a:pPr marL="0" indent="0">
              <a:buNone/>
            </a:pPr>
            <a:r>
              <a:rPr lang="es-ES" dirty="0"/>
              <a:t>V</a:t>
            </a:r>
            <a:r>
              <a:rPr lang="es-CO" dirty="0"/>
              <a:t>er esta pagina para ver como muestran los atractivos de la ciudad. Preferiblemente separando las imágenes del texto para que no se vea tanto formato color blanco. Mostrando puntos de interes como el castillo de san felipe, la puerta del reloj, la india catalina, etc. </a:t>
            </a:r>
          </a:p>
        </p:txBody>
      </p:sp>
      <p:pic>
        <p:nvPicPr>
          <p:cNvPr id="5" name="Imagen 4">
            <a:extLst>
              <a:ext uri="{FF2B5EF4-FFF2-40B4-BE49-F238E27FC236}">
                <a16:creationId xmlns:a16="http://schemas.microsoft.com/office/drawing/2014/main" id="{193D7879-9605-0740-A5F5-4C80BCEAEC7F}"/>
              </a:ext>
            </a:extLst>
          </p:cNvPr>
          <p:cNvPicPr>
            <a:picLocks noChangeAspect="1"/>
          </p:cNvPicPr>
          <p:nvPr/>
        </p:nvPicPr>
        <p:blipFill>
          <a:blip r:embed="rId3"/>
          <a:stretch>
            <a:fillRect/>
          </a:stretch>
        </p:blipFill>
        <p:spPr>
          <a:xfrm>
            <a:off x="1070390" y="4250266"/>
            <a:ext cx="4365210" cy="2284845"/>
          </a:xfrm>
          <a:prstGeom prst="rect">
            <a:avLst/>
          </a:prstGeom>
        </p:spPr>
      </p:pic>
    </p:spTree>
    <p:extLst>
      <p:ext uri="{BB962C8B-B14F-4D97-AF65-F5344CB8AC3E}">
        <p14:creationId xmlns:p14="http://schemas.microsoft.com/office/powerpoint/2010/main" val="144397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2E2D08-8308-3B4B-A312-AD9364BE7A4C}"/>
              </a:ext>
            </a:extLst>
          </p:cNvPr>
          <p:cNvSpPr>
            <a:spLocks noGrp="1"/>
          </p:cNvSpPr>
          <p:nvPr>
            <p:ph type="title"/>
          </p:nvPr>
        </p:nvSpPr>
        <p:spPr/>
        <p:txBody>
          <a:bodyPr/>
          <a:lstStyle/>
          <a:p>
            <a:r>
              <a:rPr lang="es-ES" dirty="0"/>
              <a:t>6. Planea tu viaje</a:t>
            </a:r>
            <a:endParaRPr lang="es-CO" dirty="0"/>
          </a:p>
        </p:txBody>
      </p:sp>
      <p:sp>
        <p:nvSpPr>
          <p:cNvPr id="3" name="Marcador de contenido 2">
            <a:extLst>
              <a:ext uri="{FF2B5EF4-FFF2-40B4-BE49-F238E27FC236}">
                <a16:creationId xmlns:a16="http://schemas.microsoft.com/office/drawing/2014/main" id="{5B3AA696-FD2B-4646-9D39-6E65A435164F}"/>
              </a:ext>
            </a:extLst>
          </p:cNvPr>
          <p:cNvSpPr>
            <a:spLocks noGrp="1"/>
          </p:cNvSpPr>
          <p:nvPr>
            <p:ph sz="half" idx="1"/>
          </p:nvPr>
        </p:nvSpPr>
        <p:spPr>
          <a:xfrm>
            <a:off x="838200" y="1540933"/>
            <a:ext cx="5181600" cy="4636030"/>
          </a:xfrm>
        </p:spPr>
        <p:txBody>
          <a:bodyPr>
            <a:normAutofit/>
          </a:bodyPr>
          <a:lstStyle/>
          <a:p>
            <a:r>
              <a:rPr lang="es-ES" dirty="0"/>
              <a:t>Acá queremos ofrecer los diferentes tours, ya sea el tour gastronómico, el cultural, el de playa, o el romántico. Y también poder ofrecerlo a la medida. </a:t>
            </a:r>
          </a:p>
          <a:p>
            <a:r>
              <a:rPr lang="es-CO" dirty="0">
                <a:hlinkClick r:id="rId2"/>
              </a:rPr>
              <a:t>http://www.hotelboutiquecasapestagua.com/reservaciones.php</a:t>
            </a:r>
            <a:r>
              <a:rPr lang="es-CO" dirty="0"/>
              <a:t> </a:t>
            </a:r>
          </a:p>
        </p:txBody>
      </p:sp>
      <p:pic>
        <p:nvPicPr>
          <p:cNvPr id="6" name="Marcador de contenido 5">
            <a:extLst>
              <a:ext uri="{FF2B5EF4-FFF2-40B4-BE49-F238E27FC236}">
                <a16:creationId xmlns:a16="http://schemas.microsoft.com/office/drawing/2014/main" id="{53D411EF-5CA2-E04B-92D2-A5D3DF60ED4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8400" y="610168"/>
            <a:ext cx="5181600" cy="3248780"/>
          </a:xfrm>
        </p:spPr>
      </p:pic>
      <p:sp>
        <p:nvSpPr>
          <p:cNvPr id="8" name="CuadroTexto 7">
            <a:extLst>
              <a:ext uri="{FF2B5EF4-FFF2-40B4-BE49-F238E27FC236}">
                <a16:creationId xmlns:a16="http://schemas.microsoft.com/office/drawing/2014/main" id="{F3E95596-35C9-D949-8791-B7D53AAF2169}"/>
              </a:ext>
            </a:extLst>
          </p:cNvPr>
          <p:cNvSpPr txBox="1"/>
          <p:nvPr/>
        </p:nvSpPr>
        <p:spPr>
          <a:xfrm>
            <a:off x="6656103" y="4196733"/>
            <a:ext cx="4366194" cy="2308324"/>
          </a:xfrm>
          <a:prstGeom prst="rect">
            <a:avLst/>
          </a:prstGeom>
          <a:noFill/>
        </p:spPr>
        <p:txBody>
          <a:bodyPr wrap="square" rtlCol="0">
            <a:spAutoFit/>
          </a:bodyPr>
          <a:lstStyle/>
          <a:p>
            <a:r>
              <a:rPr lang="es-ES" sz="2400" dirty="0"/>
              <a:t>Queremos que se vea así esta sección, como en la </a:t>
            </a:r>
            <a:r>
              <a:rPr lang="es-ES" sz="2400" dirty="0" err="1"/>
              <a:t>pag</a:t>
            </a:r>
            <a:r>
              <a:rPr lang="es-ES" sz="2400" dirty="0"/>
              <a:t> de Casa </a:t>
            </a:r>
            <a:r>
              <a:rPr lang="es-ES" sz="2400" dirty="0" err="1"/>
              <a:t>pestagua</a:t>
            </a:r>
            <a:r>
              <a:rPr lang="es-ES" sz="2400" dirty="0"/>
              <a:t>, la imagen con una descripción y lo mas importante que cada una tenga el botón de CONTACTENOS</a:t>
            </a:r>
          </a:p>
        </p:txBody>
      </p:sp>
    </p:spTree>
    <p:extLst>
      <p:ext uri="{BB962C8B-B14F-4D97-AF65-F5344CB8AC3E}">
        <p14:creationId xmlns:p14="http://schemas.microsoft.com/office/powerpoint/2010/main" val="2136327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2E49A-2913-F140-897F-36F14EA8FBCE}"/>
              </a:ext>
            </a:extLst>
          </p:cNvPr>
          <p:cNvSpPr>
            <a:spLocks noGrp="1"/>
          </p:cNvSpPr>
          <p:nvPr>
            <p:ph type="title"/>
          </p:nvPr>
        </p:nvSpPr>
        <p:spPr/>
        <p:txBody>
          <a:bodyPr/>
          <a:lstStyle/>
          <a:p>
            <a:r>
              <a:rPr lang="es-ES" dirty="0"/>
              <a:t>7. Especiales</a:t>
            </a:r>
            <a:endParaRPr lang="es-CO" dirty="0"/>
          </a:p>
        </p:txBody>
      </p:sp>
      <p:sp>
        <p:nvSpPr>
          <p:cNvPr id="3" name="Marcador de contenido 2">
            <a:extLst>
              <a:ext uri="{FF2B5EF4-FFF2-40B4-BE49-F238E27FC236}">
                <a16:creationId xmlns:a16="http://schemas.microsoft.com/office/drawing/2014/main" id="{A2E5CFA0-64C5-ED42-8D94-7FD07ADABB87}"/>
              </a:ext>
            </a:extLst>
          </p:cNvPr>
          <p:cNvSpPr>
            <a:spLocks noGrp="1"/>
          </p:cNvSpPr>
          <p:nvPr>
            <p:ph sz="half" idx="1"/>
          </p:nvPr>
        </p:nvSpPr>
        <p:spPr>
          <a:xfrm>
            <a:off x="838198" y="1825625"/>
            <a:ext cx="9234269" cy="4351338"/>
          </a:xfrm>
        </p:spPr>
        <p:txBody>
          <a:bodyPr>
            <a:normAutofit/>
          </a:bodyPr>
          <a:lstStyle/>
          <a:p>
            <a:r>
              <a:rPr lang="es-ES" dirty="0"/>
              <a:t>Queremos incluir en esta sección ESPECIALES: que informen sobre promociones del momento y que funcionen como ganchos para asegurar la venta de habitaciones. Por ejemplo: vender la 3 noches obsequiando un masaje en pareja, y/o una cena romántica, o un tour en chiva gratis o una cortesía para ir a playa. La idea es que se describan las ofertas y se acompañen de imágenes para antojar. </a:t>
            </a:r>
          </a:p>
          <a:p>
            <a:r>
              <a:rPr lang="es-ES" dirty="0"/>
              <a:t>Siempre debe haber un botón de reserva ya o de contáctenos o de atención personalizada para el chat para que la persona pueda comprar fácilmente. </a:t>
            </a:r>
            <a:endParaRPr lang="es-CO" dirty="0"/>
          </a:p>
        </p:txBody>
      </p:sp>
      <p:sp>
        <p:nvSpPr>
          <p:cNvPr id="4" name="Marcador de contenido 3">
            <a:extLst>
              <a:ext uri="{FF2B5EF4-FFF2-40B4-BE49-F238E27FC236}">
                <a16:creationId xmlns:a16="http://schemas.microsoft.com/office/drawing/2014/main" id="{FAE4968F-2C4D-4840-8813-140D2B16CD78}"/>
              </a:ext>
            </a:extLst>
          </p:cNvPr>
          <p:cNvSpPr>
            <a:spLocks noGrp="1"/>
          </p:cNvSpPr>
          <p:nvPr>
            <p:ph sz="half" idx="2"/>
          </p:nvPr>
        </p:nvSpPr>
        <p:spPr/>
        <p:txBody>
          <a:bodyPr>
            <a:normAutofit/>
          </a:bodyPr>
          <a:lstStyle/>
          <a:p>
            <a:pPr marL="0" indent="0">
              <a:buNone/>
            </a:pPr>
            <a:endParaRPr lang="es-CO" dirty="0"/>
          </a:p>
          <a:p>
            <a:pPr marL="0" indent="0">
              <a:buNone/>
            </a:pPr>
            <a:endParaRPr lang="es-CO" dirty="0"/>
          </a:p>
        </p:txBody>
      </p:sp>
    </p:spTree>
    <p:extLst>
      <p:ext uri="{BB962C8B-B14F-4D97-AF65-F5344CB8AC3E}">
        <p14:creationId xmlns:p14="http://schemas.microsoft.com/office/powerpoint/2010/main" val="110717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391304-449C-264B-B314-F12705523371}"/>
              </a:ext>
            </a:extLst>
          </p:cNvPr>
          <p:cNvSpPr>
            <a:spLocks noGrp="1"/>
          </p:cNvSpPr>
          <p:nvPr>
            <p:ph type="ctrTitle"/>
          </p:nvPr>
        </p:nvSpPr>
        <p:spPr>
          <a:xfrm>
            <a:off x="1101969" y="1122363"/>
            <a:ext cx="9144000" cy="2387600"/>
          </a:xfrm>
        </p:spPr>
        <p:txBody>
          <a:bodyPr>
            <a:normAutofit/>
          </a:bodyPr>
          <a:lstStyle/>
          <a:p>
            <a:pPr algn="l">
              <a:spcBef>
                <a:spcPts val="1000"/>
              </a:spcBef>
            </a:pPr>
            <a:r>
              <a:rPr lang="es-ES" sz="4800" dirty="0">
                <a:latin typeface="+mn-lt"/>
                <a:ea typeface="+mn-ea"/>
                <a:cs typeface="+mn-cs"/>
              </a:rPr>
              <a:t>8. Mapa: el de Humberto que muestre donde esta ubicado el hotel</a:t>
            </a:r>
            <a:endParaRPr lang="es-CO" sz="4800" dirty="0">
              <a:latin typeface="+mn-lt"/>
              <a:ea typeface="+mn-ea"/>
              <a:cs typeface="+mn-cs"/>
            </a:endParaRPr>
          </a:p>
        </p:txBody>
      </p:sp>
      <p:sp>
        <p:nvSpPr>
          <p:cNvPr id="3" name="Subtítulo 2">
            <a:extLst>
              <a:ext uri="{FF2B5EF4-FFF2-40B4-BE49-F238E27FC236}">
                <a16:creationId xmlns:a16="http://schemas.microsoft.com/office/drawing/2014/main" id="{970B583F-3C4B-5B4B-8EEA-61656C390675}"/>
              </a:ext>
            </a:extLst>
          </p:cNvPr>
          <p:cNvSpPr>
            <a:spLocks noGrp="1"/>
          </p:cNvSpPr>
          <p:nvPr>
            <p:ph type="subTitle" idx="1"/>
          </p:nvPr>
        </p:nvSpPr>
        <p:spPr>
          <a:xfrm>
            <a:off x="1237957" y="4052204"/>
            <a:ext cx="9430043" cy="1655762"/>
          </a:xfrm>
        </p:spPr>
        <p:txBody>
          <a:bodyPr>
            <a:normAutofit/>
          </a:bodyPr>
          <a:lstStyle/>
          <a:p>
            <a:pPr algn="l"/>
            <a:endParaRPr lang="es-ES" sz="4800" dirty="0"/>
          </a:p>
          <a:p>
            <a:pPr algn="l"/>
            <a:r>
              <a:rPr lang="es-ES" sz="4800" dirty="0"/>
              <a:t>9. Opiniones: con link de </a:t>
            </a:r>
            <a:r>
              <a:rPr lang="es-ES" sz="4800" dirty="0" err="1"/>
              <a:t>trivago</a:t>
            </a:r>
            <a:endParaRPr lang="es-CO" sz="4800" dirty="0"/>
          </a:p>
        </p:txBody>
      </p:sp>
    </p:spTree>
    <p:extLst>
      <p:ext uri="{BB962C8B-B14F-4D97-AF65-F5344CB8AC3E}">
        <p14:creationId xmlns:p14="http://schemas.microsoft.com/office/powerpoint/2010/main" val="2772170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EA299E-3FE8-2F44-A6C8-0D0EB7220EE4}"/>
              </a:ext>
            </a:extLst>
          </p:cNvPr>
          <p:cNvSpPr>
            <a:spLocks noGrp="1"/>
          </p:cNvSpPr>
          <p:nvPr>
            <p:ph type="title"/>
          </p:nvPr>
        </p:nvSpPr>
        <p:spPr/>
        <p:txBody>
          <a:bodyPr/>
          <a:lstStyle/>
          <a:p>
            <a:r>
              <a:rPr lang="es-ES" dirty="0"/>
              <a:t>Franja Final</a:t>
            </a:r>
            <a:endParaRPr lang="es-CO" dirty="0"/>
          </a:p>
        </p:txBody>
      </p:sp>
      <p:sp>
        <p:nvSpPr>
          <p:cNvPr id="3" name="Marcador de contenido 2">
            <a:extLst>
              <a:ext uri="{FF2B5EF4-FFF2-40B4-BE49-F238E27FC236}">
                <a16:creationId xmlns:a16="http://schemas.microsoft.com/office/drawing/2014/main" id="{075E6DC7-77F5-1A48-B456-F951668F19BA}"/>
              </a:ext>
            </a:extLst>
          </p:cNvPr>
          <p:cNvSpPr>
            <a:spLocks noGrp="1"/>
          </p:cNvSpPr>
          <p:nvPr>
            <p:ph sz="half" idx="1"/>
          </p:nvPr>
        </p:nvSpPr>
        <p:spPr/>
        <p:txBody>
          <a:bodyPr>
            <a:normAutofit fontScale="92500" lnSpcReduction="20000"/>
          </a:bodyPr>
          <a:lstStyle/>
          <a:p>
            <a:pPr marL="0" indent="0">
              <a:buNone/>
            </a:pPr>
            <a:r>
              <a:rPr lang="es-ES" dirty="0"/>
              <a:t>En la esquina izquierda queremos que salga la información del hotel como:</a:t>
            </a:r>
          </a:p>
          <a:p>
            <a:r>
              <a:rPr lang="es-ES" dirty="0"/>
              <a:t>Correo</a:t>
            </a:r>
          </a:p>
          <a:p>
            <a:r>
              <a:rPr lang="es-ES" dirty="0"/>
              <a:t>Teléfono</a:t>
            </a:r>
          </a:p>
          <a:p>
            <a:r>
              <a:rPr lang="es-ES" dirty="0"/>
              <a:t>Celular</a:t>
            </a:r>
          </a:p>
          <a:p>
            <a:r>
              <a:rPr lang="es-ES" dirty="0"/>
              <a:t>Dirección</a:t>
            </a:r>
          </a:p>
          <a:p>
            <a:pPr marL="0" indent="0">
              <a:buNone/>
            </a:pPr>
            <a:r>
              <a:rPr lang="es-ES" dirty="0"/>
              <a:t>En la esquina derecha debe salir: redes sociales que creo que solo vamos a usar Facebook. Y en algún lugar debe ir la </a:t>
            </a:r>
            <a:r>
              <a:rPr lang="es-ES" dirty="0" err="1"/>
              <a:t>info</a:t>
            </a:r>
            <a:r>
              <a:rPr lang="es-ES" dirty="0"/>
              <a:t> de RNT, y EL LOGO DE INTERCONCLAVIA para mostrar que somos los operadores. </a:t>
            </a:r>
          </a:p>
          <a:p>
            <a:endParaRPr lang="es-CO" dirty="0"/>
          </a:p>
        </p:txBody>
      </p:sp>
      <p:sp>
        <p:nvSpPr>
          <p:cNvPr id="4" name="Marcador de contenido 3">
            <a:extLst>
              <a:ext uri="{FF2B5EF4-FFF2-40B4-BE49-F238E27FC236}">
                <a16:creationId xmlns:a16="http://schemas.microsoft.com/office/drawing/2014/main" id="{E4369098-2833-404D-AF44-0511B8E34C4F}"/>
              </a:ext>
            </a:extLst>
          </p:cNvPr>
          <p:cNvSpPr>
            <a:spLocks noGrp="1"/>
          </p:cNvSpPr>
          <p:nvPr>
            <p:ph sz="half" idx="2"/>
          </p:nvPr>
        </p:nvSpPr>
        <p:spPr/>
        <p:txBody>
          <a:bodyPr>
            <a:normAutofit fontScale="92500" lnSpcReduction="20000"/>
          </a:bodyPr>
          <a:lstStyle/>
          <a:p>
            <a:r>
              <a:rPr lang="es-ES" dirty="0"/>
              <a:t>No queremos que tenga demasiada información, queremos que sea simple. De pronto que el fondo sea en un tono dorado suave. </a:t>
            </a:r>
            <a:endParaRPr lang="es-CO" dirty="0"/>
          </a:p>
        </p:txBody>
      </p:sp>
    </p:spTree>
    <p:extLst>
      <p:ext uri="{BB962C8B-B14F-4D97-AF65-F5344CB8AC3E}">
        <p14:creationId xmlns:p14="http://schemas.microsoft.com/office/powerpoint/2010/main" val="2339629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72A48-A132-2440-8131-60A98E942512}"/>
              </a:ext>
            </a:extLst>
          </p:cNvPr>
          <p:cNvSpPr>
            <a:spLocks noGrp="1"/>
          </p:cNvSpPr>
          <p:nvPr>
            <p:ph type="title"/>
          </p:nvPr>
        </p:nvSpPr>
        <p:spPr/>
        <p:txBody>
          <a:bodyPr/>
          <a:lstStyle/>
          <a:p>
            <a:r>
              <a:rPr lang="es-ES" dirty="0"/>
              <a:t>Fuente</a:t>
            </a:r>
            <a:endParaRPr lang="es-CO" dirty="0"/>
          </a:p>
        </p:txBody>
      </p:sp>
      <p:sp>
        <p:nvSpPr>
          <p:cNvPr id="3" name="Marcador de contenido 2">
            <a:extLst>
              <a:ext uri="{FF2B5EF4-FFF2-40B4-BE49-F238E27FC236}">
                <a16:creationId xmlns:a16="http://schemas.microsoft.com/office/drawing/2014/main" id="{CF7FE458-D1B1-BD4E-A034-B36A11C6625B}"/>
              </a:ext>
            </a:extLst>
          </p:cNvPr>
          <p:cNvSpPr>
            <a:spLocks noGrp="1"/>
          </p:cNvSpPr>
          <p:nvPr>
            <p:ph sz="half" idx="1"/>
          </p:nvPr>
        </p:nvSpPr>
        <p:spPr>
          <a:xfrm>
            <a:off x="838199" y="1825625"/>
            <a:ext cx="11006798" cy="4351338"/>
          </a:xfrm>
        </p:spPr>
        <p:txBody>
          <a:bodyPr>
            <a:normAutofit/>
          </a:bodyPr>
          <a:lstStyle/>
          <a:p>
            <a:r>
              <a:rPr lang="es-ES" dirty="0">
                <a:latin typeface="Telugu Sangam MN" pitchFamily="2" charset="0"/>
                <a:ea typeface="Ayuthaya" pitchFamily="2" charset="-34"/>
                <a:cs typeface="Telugu Sangam MN" pitchFamily="2" charset="0"/>
              </a:rPr>
              <a:t>TIPO DE LETRA</a:t>
            </a:r>
            <a:endParaRPr lang="es-ES" dirty="0">
              <a:latin typeface="Ayuthaya" pitchFamily="2" charset="-34"/>
              <a:ea typeface="Ayuthaya" pitchFamily="2" charset="-34"/>
              <a:cs typeface="Ayuthaya" pitchFamily="2" charset="-34"/>
            </a:endParaRPr>
          </a:p>
          <a:p>
            <a:pPr marL="0" indent="0">
              <a:buNone/>
            </a:pPr>
            <a:endParaRPr lang="es-ES" dirty="0">
              <a:latin typeface="Bangla MN" pitchFamily="2" charset="0"/>
              <a:ea typeface="Ayuthaya" pitchFamily="2" charset="-34"/>
              <a:cs typeface="Bangla MN" pitchFamily="2" charset="0"/>
            </a:endParaRPr>
          </a:p>
          <a:p>
            <a:r>
              <a:rPr lang="es-ES" dirty="0">
                <a:latin typeface="Telugu Sangam MN" pitchFamily="2" charset="0"/>
                <a:ea typeface="Ayuthaya" pitchFamily="2" charset="-34"/>
                <a:cs typeface="Telugu Sangam MN" pitchFamily="2" charset="0"/>
              </a:rPr>
              <a:t>ABCDEFGHIJKLMNOPQRST- </a:t>
            </a:r>
            <a:r>
              <a:rPr lang="es-ES" dirty="0" err="1">
                <a:latin typeface="Telugu Sangam MN" pitchFamily="2" charset="0"/>
                <a:ea typeface="Ayuthaya" pitchFamily="2" charset="-34"/>
                <a:cs typeface="Telugu Sangam MN" pitchFamily="2" charset="0"/>
              </a:rPr>
              <a:t>abcdefghijklmnopqrst</a:t>
            </a:r>
            <a:r>
              <a:rPr lang="es-ES" dirty="0">
                <a:latin typeface="Telugu Sangam MN" pitchFamily="2" charset="0"/>
                <a:ea typeface="Ayuthaya" pitchFamily="2" charset="-34"/>
                <a:cs typeface="Telugu Sangam MN" pitchFamily="2" charset="0"/>
              </a:rPr>
              <a:t>: Telugu </a:t>
            </a:r>
            <a:r>
              <a:rPr lang="es-ES" dirty="0" err="1">
                <a:latin typeface="Telugu Sangam MN" pitchFamily="2" charset="0"/>
                <a:ea typeface="Ayuthaya" pitchFamily="2" charset="-34"/>
                <a:cs typeface="Telugu Sangam MN" pitchFamily="2" charset="0"/>
              </a:rPr>
              <a:t>SangamMN</a:t>
            </a:r>
            <a:endParaRPr lang="es-ES" dirty="0">
              <a:latin typeface="Telugu Sangam MN" pitchFamily="2" charset="0"/>
              <a:ea typeface="Ayuthaya" pitchFamily="2" charset="-34"/>
              <a:cs typeface="Telugu Sangam MN" pitchFamily="2" charset="0"/>
            </a:endParaRPr>
          </a:p>
          <a:p>
            <a:endParaRPr lang="es-CO" dirty="0"/>
          </a:p>
        </p:txBody>
      </p:sp>
    </p:spTree>
    <p:extLst>
      <p:ext uri="{BB962C8B-B14F-4D97-AF65-F5344CB8AC3E}">
        <p14:creationId xmlns:p14="http://schemas.microsoft.com/office/powerpoint/2010/main" val="693596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2916F0-7137-FE4A-815D-DA226315C94F}"/>
              </a:ext>
            </a:extLst>
          </p:cNvPr>
          <p:cNvSpPr>
            <a:spLocks noGrp="1"/>
          </p:cNvSpPr>
          <p:nvPr>
            <p:ph type="title"/>
          </p:nvPr>
        </p:nvSpPr>
        <p:spPr>
          <a:xfrm>
            <a:off x="528711" y="210380"/>
            <a:ext cx="2552114" cy="802493"/>
          </a:xfrm>
        </p:spPr>
        <p:txBody>
          <a:bodyPr/>
          <a:lstStyle/>
          <a:p>
            <a:r>
              <a:rPr lang="es-ES" dirty="0"/>
              <a:t>Colores</a:t>
            </a:r>
            <a:endParaRPr lang="es-CO" dirty="0"/>
          </a:p>
        </p:txBody>
      </p:sp>
      <p:sp>
        <p:nvSpPr>
          <p:cNvPr id="3" name="Marcador de contenido 2">
            <a:extLst>
              <a:ext uri="{FF2B5EF4-FFF2-40B4-BE49-F238E27FC236}">
                <a16:creationId xmlns:a16="http://schemas.microsoft.com/office/drawing/2014/main" id="{472091AF-54A3-334B-851F-DEC115955240}"/>
              </a:ext>
            </a:extLst>
          </p:cNvPr>
          <p:cNvSpPr>
            <a:spLocks noGrp="1"/>
          </p:cNvSpPr>
          <p:nvPr>
            <p:ph idx="1"/>
          </p:nvPr>
        </p:nvSpPr>
        <p:spPr>
          <a:xfrm>
            <a:off x="337625" y="1012873"/>
            <a:ext cx="7536375" cy="5557260"/>
          </a:xfrm>
        </p:spPr>
        <p:txBody>
          <a:bodyPr>
            <a:normAutofit lnSpcReduction="10000"/>
          </a:bodyPr>
          <a:lstStyle/>
          <a:p>
            <a:r>
              <a:rPr lang="es-ES" dirty="0"/>
              <a:t>Para </a:t>
            </a:r>
            <a:r>
              <a:rPr lang="es-ES" dirty="0" err="1"/>
              <a:t>Nautilus</a:t>
            </a:r>
            <a:r>
              <a:rPr lang="es-ES" dirty="0"/>
              <a:t> queremos mostrar una imagen fresca y relajada haciendo referencia siempre a lo náutico, y mostrando que es un hotel que se mezcla con la ciudad y sus costumbres debido a la ubicación que tiene. Por esto queremos que predominen los tonos azul marino, rojo, y ocre. Para hacer el diseño limpio optamos por que los colores sean, ocre, blanco, negro para el texto pero algunos textos también pueden ir en color azul marino.</a:t>
            </a:r>
          </a:p>
          <a:p>
            <a:pPr marL="0" indent="0">
              <a:buNone/>
            </a:pPr>
            <a:r>
              <a:rPr lang="es-ES" dirty="0"/>
              <a:t>Me gustaría  usar pequeñas figuras para decorar algunos títulos o hacer separación de paginas creando un borde. Figuras como las que salen en la imagen.</a:t>
            </a:r>
            <a:endParaRPr lang="es-CO" dirty="0"/>
          </a:p>
        </p:txBody>
      </p:sp>
      <p:pic>
        <p:nvPicPr>
          <p:cNvPr id="4" name="Imagen 3">
            <a:extLst>
              <a:ext uri="{FF2B5EF4-FFF2-40B4-BE49-F238E27FC236}">
                <a16:creationId xmlns:a16="http://schemas.microsoft.com/office/drawing/2014/main" id="{511125AF-BE72-2E49-8E99-98DB56694FD8}"/>
              </a:ext>
            </a:extLst>
          </p:cNvPr>
          <p:cNvPicPr>
            <a:picLocks noChangeAspect="1"/>
          </p:cNvPicPr>
          <p:nvPr/>
        </p:nvPicPr>
        <p:blipFill>
          <a:blip r:embed="rId2"/>
          <a:stretch>
            <a:fillRect/>
          </a:stretch>
        </p:blipFill>
        <p:spPr>
          <a:xfrm>
            <a:off x="8065086" y="210380"/>
            <a:ext cx="4038600" cy="4038600"/>
          </a:xfrm>
          <a:prstGeom prst="rect">
            <a:avLst/>
          </a:prstGeom>
        </p:spPr>
      </p:pic>
    </p:spTree>
    <p:extLst>
      <p:ext uri="{BB962C8B-B14F-4D97-AF65-F5344CB8AC3E}">
        <p14:creationId xmlns:p14="http://schemas.microsoft.com/office/powerpoint/2010/main" val="2770900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D6DEDF-0D5F-594E-89FC-CFB6180FB80B}"/>
              </a:ext>
            </a:extLst>
          </p:cNvPr>
          <p:cNvSpPr>
            <a:spLocks noGrp="1"/>
          </p:cNvSpPr>
          <p:nvPr>
            <p:ph type="title"/>
          </p:nvPr>
        </p:nvSpPr>
        <p:spPr/>
        <p:txBody>
          <a:bodyPr/>
          <a:lstStyle/>
          <a:p>
            <a:r>
              <a:rPr lang="es-ES" dirty="0"/>
              <a:t>Aposentos de San Pedro</a:t>
            </a:r>
            <a:endParaRPr lang="es-CO" dirty="0"/>
          </a:p>
        </p:txBody>
      </p:sp>
      <p:sp>
        <p:nvSpPr>
          <p:cNvPr id="3" name="Marcador de contenido 2">
            <a:extLst>
              <a:ext uri="{FF2B5EF4-FFF2-40B4-BE49-F238E27FC236}">
                <a16:creationId xmlns:a16="http://schemas.microsoft.com/office/drawing/2014/main" id="{22D9E47C-8E77-8043-8E0C-2DBFB8B945EA}"/>
              </a:ext>
            </a:extLst>
          </p:cNvPr>
          <p:cNvSpPr>
            <a:spLocks noGrp="1"/>
          </p:cNvSpPr>
          <p:nvPr>
            <p:ph idx="1"/>
          </p:nvPr>
        </p:nvSpPr>
        <p:spPr/>
        <p:txBody>
          <a:bodyPr/>
          <a:lstStyle/>
          <a:p>
            <a:r>
              <a:rPr lang="es-ES" dirty="0"/>
              <a:t>Tomar como referencia pagina web de Hotel Casa San </a:t>
            </a:r>
            <a:r>
              <a:rPr lang="es-ES" dirty="0" err="1"/>
              <a:t>Agustin</a:t>
            </a:r>
            <a:r>
              <a:rPr lang="es-ES" dirty="0"/>
              <a:t>, </a:t>
            </a:r>
          </a:p>
          <a:p>
            <a:pPr marL="0" indent="0">
              <a:buNone/>
            </a:pPr>
            <a:r>
              <a:rPr lang="es-CO" dirty="0">
                <a:hlinkClick r:id="rId2"/>
              </a:rPr>
              <a:t>http://www.hotelcasasanagustin.com/es/home.html</a:t>
            </a:r>
            <a:r>
              <a:rPr lang="es-CO" dirty="0"/>
              <a:t> </a:t>
            </a:r>
          </a:p>
          <a:p>
            <a:pPr marL="0" indent="0">
              <a:buNone/>
            </a:pPr>
            <a:r>
              <a:rPr lang="es-ES" dirty="0"/>
              <a:t>E</a:t>
            </a:r>
            <a:r>
              <a:rPr lang="es-CO" dirty="0"/>
              <a:t>n primera instancia queremos tener la franja de la parte superior siempre reflejada en la pantalla, que sea fija sin importar a donde se suba o se baje la pagina. </a:t>
            </a:r>
          </a:p>
          <a:p>
            <a:pPr marL="0" indent="0">
              <a:buNone/>
            </a:pPr>
            <a:r>
              <a:rPr lang="es-CO" dirty="0"/>
              <a:t>La franja es lo que esta subrayado </a:t>
            </a:r>
          </a:p>
          <a:p>
            <a:pPr marL="0" indent="0">
              <a:buNone/>
            </a:pPr>
            <a:r>
              <a:rPr lang="es-CO" dirty="0"/>
              <a:t>en color rojo en la imagen: </a:t>
            </a:r>
          </a:p>
          <a:p>
            <a:pPr marL="0" indent="0">
              <a:buNone/>
            </a:pPr>
            <a:endParaRPr lang="es-ES" dirty="0"/>
          </a:p>
          <a:p>
            <a:pPr marL="0" indent="0">
              <a:buNone/>
            </a:pPr>
            <a:endParaRPr lang="es-CO" dirty="0"/>
          </a:p>
        </p:txBody>
      </p:sp>
      <p:pic>
        <p:nvPicPr>
          <p:cNvPr id="5" name="Imagen 4">
            <a:extLst>
              <a:ext uri="{FF2B5EF4-FFF2-40B4-BE49-F238E27FC236}">
                <a16:creationId xmlns:a16="http://schemas.microsoft.com/office/drawing/2014/main" id="{C6E7361E-F8AF-6B46-896E-5D7A331A7ACA}"/>
              </a:ext>
            </a:extLst>
          </p:cNvPr>
          <p:cNvPicPr>
            <a:picLocks noChangeAspect="1"/>
          </p:cNvPicPr>
          <p:nvPr/>
        </p:nvPicPr>
        <p:blipFill>
          <a:blip r:embed="rId3"/>
          <a:stretch>
            <a:fillRect/>
          </a:stretch>
        </p:blipFill>
        <p:spPr>
          <a:xfrm>
            <a:off x="6299199" y="3699855"/>
            <a:ext cx="4577063" cy="2921078"/>
          </a:xfrm>
          <a:prstGeom prst="rect">
            <a:avLst/>
          </a:prstGeom>
        </p:spPr>
      </p:pic>
    </p:spTree>
    <p:extLst>
      <p:ext uri="{BB962C8B-B14F-4D97-AF65-F5344CB8AC3E}">
        <p14:creationId xmlns:p14="http://schemas.microsoft.com/office/powerpoint/2010/main" val="999259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12550B-027B-664B-8749-A7C1AAF15E1A}"/>
              </a:ext>
            </a:extLst>
          </p:cNvPr>
          <p:cNvSpPr>
            <a:spLocks noGrp="1"/>
          </p:cNvSpPr>
          <p:nvPr>
            <p:ph type="title"/>
          </p:nvPr>
        </p:nvSpPr>
        <p:spPr/>
        <p:txBody>
          <a:bodyPr/>
          <a:lstStyle/>
          <a:p>
            <a:r>
              <a:rPr lang="es-ES" dirty="0"/>
              <a:t>Diseño franja</a:t>
            </a:r>
            <a:endParaRPr lang="es-CO" dirty="0"/>
          </a:p>
        </p:txBody>
      </p:sp>
      <p:sp>
        <p:nvSpPr>
          <p:cNvPr id="4" name="Marcador de contenido 3">
            <a:extLst>
              <a:ext uri="{FF2B5EF4-FFF2-40B4-BE49-F238E27FC236}">
                <a16:creationId xmlns:a16="http://schemas.microsoft.com/office/drawing/2014/main" id="{6D509137-2CC7-FB40-988A-082F220AF101}"/>
              </a:ext>
            </a:extLst>
          </p:cNvPr>
          <p:cNvSpPr>
            <a:spLocks noGrp="1"/>
          </p:cNvSpPr>
          <p:nvPr>
            <p:ph sz="half" idx="2"/>
          </p:nvPr>
        </p:nvSpPr>
        <p:spPr>
          <a:xfrm>
            <a:off x="5520267" y="1825625"/>
            <a:ext cx="5833533" cy="4351338"/>
          </a:xfrm>
        </p:spPr>
        <p:txBody>
          <a:bodyPr>
            <a:normAutofit fontScale="92500" lnSpcReduction="20000"/>
          </a:bodyPr>
          <a:lstStyle/>
          <a:p>
            <a:r>
              <a:rPr lang="es-ES" dirty="0"/>
              <a:t>Queremos que tenga exactamente lo mismo de casa San Agustín, el logo en la parte superior izquierda, y luego en la parte derecha que tenga el botón que diga RESERVA YA, y luego las barritas de menú que son 3 barritas (de acá se debe desprender el menú con sus opciones). Queremos que esta franja tenga el diseño que ven en la imagen a la izquierda, pero que en esta franja se vea un poco translucida; (ya que vamos a usar esta textura más adelante tal cual aparece en la foto, </a:t>
            </a:r>
            <a:r>
              <a:rPr lang="es-ES" dirty="0" err="1"/>
              <a:t>osea</a:t>
            </a:r>
            <a:r>
              <a:rPr lang="es-ES" dirty="0"/>
              <a:t> mas fuerte). El color de fondo es azul marino.</a:t>
            </a:r>
            <a:endParaRPr lang="es-CO" dirty="0"/>
          </a:p>
        </p:txBody>
      </p:sp>
      <p:pic>
        <p:nvPicPr>
          <p:cNvPr id="10" name="Marcador de contenido 9">
            <a:extLst>
              <a:ext uri="{FF2B5EF4-FFF2-40B4-BE49-F238E27FC236}">
                <a16:creationId xmlns:a16="http://schemas.microsoft.com/office/drawing/2014/main" id="{612DBC96-2132-EA49-B97B-585F5D91C67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67534" y="1825625"/>
            <a:ext cx="3419797" cy="4351338"/>
          </a:xfrm>
        </p:spPr>
      </p:pic>
    </p:spTree>
    <p:extLst>
      <p:ext uri="{BB962C8B-B14F-4D97-AF65-F5344CB8AC3E}">
        <p14:creationId xmlns:p14="http://schemas.microsoft.com/office/powerpoint/2010/main" val="2011304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508128-5326-EB48-BE50-1CEFDA88C8B7}"/>
              </a:ext>
            </a:extLst>
          </p:cNvPr>
          <p:cNvSpPr>
            <a:spLocks noGrp="1"/>
          </p:cNvSpPr>
          <p:nvPr>
            <p:ph type="title"/>
          </p:nvPr>
        </p:nvSpPr>
        <p:spPr/>
        <p:txBody>
          <a:bodyPr/>
          <a:lstStyle/>
          <a:p>
            <a:r>
              <a:rPr lang="es-ES" dirty="0"/>
              <a:t>Botón de ATENCIÓN PERSONALIZADA</a:t>
            </a:r>
            <a:endParaRPr lang="es-CO" dirty="0"/>
          </a:p>
        </p:txBody>
      </p:sp>
      <p:pic>
        <p:nvPicPr>
          <p:cNvPr id="5" name="Marcador de contenido 4">
            <a:extLst>
              <a:ext uri="{FF2B5EF4-FFF2-40B4-BE49-F238E27FC236}">
                <a16:creationId xmlns:a16="http://schemas.microsoft.com/office/drawing/2014/main" id="{21A7DBD6-B70B-E04E-9B60-AF6EACD442BB}"/>
              </a:ext>
            </a:extLst>
          </p:cNvPr>
          <p:cNvPicPr>
            <a:picLocks noGrp="1" noChangeAspect="1"/>
          </p:cNvPicPr>
          <p:nvPr>
            <p:ph sz="half" idx="1"/>
          </p:nvPr>
        </p:nvPicPr>
        <p:blipFill>
          <a:blip r:embed="rId2"/>
          <a:stretch>
            <a:fillRect/>
          </a:stretch>
        </p:blipFill>
        <p:spPr>
          <a:xfrm>
            <a:off x="838200" y="1946462"/>
            <a:ext cx="5181600" cy="4109664"/>
          </a:xfrm>
          <a:prstGeom prst="rect">
            <a:avLst/>
          </a:prstGeom>
        </p:spPr>
      </p:pic>
      <p:sp>
        <p:nvSpPr>
          <p:cNvPr id="4" name="Marcador de contenido 3">
            <a:extLst>
              <a:ext uri="{FF2B5EF4-FFF2-40B4-BE49-F238E27FC236}">
                <a16:creationId xmlns:a16="http://schemas.microsoft.com/office/drawing/2014/main" id="{668C9859-68E4-5C44-A99F-05DE31F8A505}"/>
              </a:ext>
            </a:extLst>
          </p:cNvPr>
          <p:cNvSpPr>
            <a:spLocks noGrp="1"/>
          </p:cNvSpPr>
          <p:nvPr>
            <p:ph sz="half" idx="2"/>
          </p:nvPr>
        </p:nvSpPr>
        <p:spPr/>
        <p:txBody>
          <a:bodyPr/>
          <a:lstStyle/>
          <a:p>
            <a:r>
              <a:rPr lang="es-ES" dirty="0"/>
              <a:t>Por favor asesorarnos sobre donde poner un botón fijo de atención personalizada, que este fijo en la pagina. Ya que no lo queremos poner en la franja inicial porque daña el diseño. Este botón seria el chat de </a:t>
            </a:r>
            <a:r>
              <a:rPr lang="es-ES" dirty="0" err="1"/>
              <a:t>whatsapp</a:t>
            </a:r>
            <a:r>
              <a:rPr lang="es-ES" dirty="0"/>
              <a:t>, para hablar directamente con el hotel. </a:t>
            </a:r>
            <a:endParaRPr lang="es-CO" dirty="0"/>
          </a:p>
        </p:txBody>
      </p:sp>
    </p:spTree>
    <p:extLst>
      <p:ext uri="{BB962C8B-B14F-4D97-AF65-F5344CB8AC3E}">
        <p14:creationId xmlns:p14="http://schemas.microsoft.com/office/powerpoint/2010/main" val="191581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BB9A65-7A21-FF46-AA90-BEBCEFC5AC0C}"/>
              </a:ext>
            </a:extLst>
          </p:cNvPr>
          <p:cNvSpPr>
            <a:spLocks noGrp="1"/>
          </p:cNvSpPr>
          <p:nvPr>
            <p:ph type="title"/>
          </p:nvPr>
        </p:nvSpPr>
        <p:spPr/>
        <p:txBody>
          <a:bodyPr/>
          <a:lstStyle/>
          <a:p>
            <a:r>
              <a:rPr lang="es-ES" dirty="0"/>
              <a:t>1. Portada</a:t>
            </a:r>
            <a:endParaRPr lang="es-CO" dirty="0"/>
          </a:p>
        </p:txBody>
      </p:sp>
      <p:sp>
        <p:nvSpPr>
          <p:cNvPr id="3" name="Marcador de contenido 2">
            <a:extLst>
              <a:ext uri="{FF2B5EF4-FFF2-40B4-BE49-F238E27FC236}">
                <a16:creationId xmlns:a16="http://schemas.microsoft.com/office/drawing/2014/main" id="{D83A83C5-7CBF-3D4C-884F-73E4D4475DE2}"/>
              </a:ext>
            </a:extLst>
          </p:cNvPr>
          <p:cNvSpPr>
            <a:spLocks noGrp="1"/>
          </p:cNvSpPr>
          <p:nvPr>
            <p:ph sz="half" idx="1"/>
          </p:nvPr>
        </p:nvSpPr>
        <p:spPr/>
        <p:txBody>
          <a:bodyPr/>
          <a:lstStyle/>
          <a:p>
            <a:r>
              <a:rPr lang="es-ES" dirty="0"/>
              <a:t>Esta seria la primera pagina y queremos que aparezcan 3 imágenes que vayan cambiando, y queremos poner unos mensajes descriptores cortos que describan el hotel y también vayan rotando con las 3 imágenes. </a:t>
            </a:r>
            <a:endParaRPr lang="es-CO" dirty="0"/>
          </a:p>
        </p:txBody>
      </p:sp>
      <p:pic>
        <p:nvPicPr>
          <p:cNvPr id="5" name="Marcador de contenido 4">
            <a:extLst>
              <a:ext uri="{FF2B5EF4-FFF2-40B4-BE49-F238E27FC236}">
                <a16:creationId xmlns:a16="http://schemas.microsoft.com/office/drawing/2014/main" id="{41C54A1A-E829-7F40-80D6-8A6CB2BA473B}"/>
              </a:ext>
            </a:extLst>
          </p:cNvPr>
          <p:cNvPicPr>
            <a:picLocks noGrp="1" noChangeAspect="1"/>
          </p:cNvPicPr>
          <p:nvPr>
            <p:ph sz="half" idx="2"/>
          </p:nvPr>
        </p:nvPicPr>
        <p:blipFill>
          <a:blip r:embed="rId2"/>
          <a:stretch>
            <a:fillRect/>
          </a:stretch>
        </p:blipFill>
        <p:spPr>
          <a:xfrm>
            <a:off x="6172199" y="2015067"/>
            <a:ext cx="5693271" cy="3644877"/>
          </a:xfrm>
          <a:prstGeom prst="rect">
            <a:avLst/>
          </a:prstGeom>
        </p:spPr>
      </p:pic>
    </p:spTree>
    <p:extLst>
      <p:ext uri="{BB962C8B-B14F-4D97-AF65-F5344CB8AC3E}">
        <p14:creationId xmlns:p14="http://schemas.microsoft.com/office/powerpoint/2010/main" val="2434751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65DDE2-2631-D749-9320-858F87BA1B37}"/>
              </a:ext>
            </a:extLst>
          </p:cNvPr>
          <p:cNvSpPr>
            <a:spLocks noGrp="1"/>
          </p:cNvSpPr>
          <p:nvPr>
            <p:ph type="title"/>
          </p:nvPr>
        </p:nvSpPr>
        <p:spPr/>
        <p:txBody>
          <a:bodyPr/>
          <a:lstStyle/>
          <a:p>
            <a:r>
              <a:rPr lang="es-ES" dirty="0"/>
              <a:t>2.Pagina de Bienvenida</a:t>
            </a:r>
            <a:endParaRPr lang="es-CO" dirty="0"/>
          </a:p>
        </p:txBody>
      </p:sp>
      <p:sp>
        <p:nvSpPr>
          <p:cNvPr id="3" name="Marcador de contenido 2">
            <a:extLst>
              <a:ext uri="{FF2B5EF4-FFF2-40B4-BE49-F238E27FC236}">
                <a16:creationId xmlns:a16="http://schemas.microsoft.com/office/drawing/2014/main" id="{EB5099E7-F11B-5B49-962C-866F269CC4B7}"/>
              </a:ext>
            </a:extLst>
          </p:cNvPr>
          <p:cNvSpPr>
            <a:spLocks noGrp="1"/>
          </p:cNvSpPr>
          <p:nvPr>
            <p:ph sz="half" idx="1"/>
          </p:nvPr>
        </p:nvSpPr>
        <p:spPr/>
        <p:txBody>
          <a:bodyPr>
            <a:normAutofit fontScale="92500" lnSpcReduction="20000"/>
          </a:bodyPr>
          <a:lstStyle/>
          <a:p>
            <a:r>
              <a:rPr lang="es-ES" dirty="0"/>
              <a:t>Queremos que luego de las imágenes de portada siga una pagina de bienvenida, y que este con el borde con la misma textura de la franja inicial pero a full color, </a:t>
            </a:r>
            <a:r>
              <a:rPr lang="es-ES" dirty="0" err="1"/>
              <a:t>osea</a:t>
            </a:r>
            <a:r>
              <a:rPr lang="es-ES" dirty="0"/>
              <a:t> que no sea traslucida. Como se ve en la imagen seria cambiar especiales paquete por la palabra Bienvenido; en esta sección queremos incluir una imagen de la calle San pedro mártir incluyendo la fachada del hotel y un texto de bienvenida contando un poco sobre la historia de la casa donde esta el hotel y sus alrededores.</a:t>
            </a:r>
            <a:endParaRPr lang="es-CO" dirty="0"/>
          </a:p>
        </p:txBody>
      </p:sp>
      <p:pic>
        <p:nvPicPr>
          <p:cNvPr id="5" name="Marcador de contenido 4">
            <a:extLst>
              <a:ext uri="{FF2B5EF4-FFF2-40B4-BE49-F238E27FC236}">
                <a16:creationId xmlns:a16="http://schemas.microsoft.com/office/drawing/2014/main" id="{BBCDA591-E305-FA4C-AF07-59D284239386}"/>
              </a:ext>
            </a:extLst>
          </p:cNvPr>
          <p:cNvPicPr>
            <a:picLocks noGrp="1" noChangeAspect="1"/>
          </p:cNvPicPr>
          <p:nvPr>
            <p:ph sz="half" idx="2"/>
          </p:nvPr>
        </p:nvPicPr>
        <p:blipFill>
          <a:blip r:embed="rId2"/>
          <a:stretch>
            <a:fillRect/>
          </a:stretch>
        </p:blipFill>
        <p:spPr>
          <a:xfrm>
            <a:off x="6172200" y="1825625"/>
            <a:ext cx="5181600" cy="3586729"/>
          </a:xfrm>
          <a:prstGeom prst="rect">
            <a:avLst/>
          </a:prstGeom>
        </p:spPr>
      </p:pic>
    </p:spTree>
    <p:extLst>
      <p:ext uri="{BB962C8B-B14F-4D97-AF65-F5344CB8AC3E}">
        <p14:creationId xmlns:p14="http://schemas.microsoft.com/office/powerpoint/2010/main" val="330321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3133F-6371-4547-82A5-E55E74229B40}"/>
              </a:ext>
            </a:extLst>
          </p:cNvPr>
          <p:cNvSpPr>
            <a:spLocks noGrp="1"/>
          </p:cNvSpPr>
          <p:nvPr>
            <p:ph type="title"/>
          </p:nvPr>
        </p:nvSpPr>
        <p:spPr/>
        <p:txBody>
          <a:bodyPr/>
          <a:lstStyle/>
          <a:p>
            <a:r>
              <a:rPr lang="es-ES" dirty="0"/>
              <a:t>3. Acomodaciones</a:t>
            </a:r>
            <a:endParaRPr lang="es-CO" dirty="0"/>
          </a:p>
        </p:txBody>
      </p:sp>
      <p:sp>
        <p:nvSpPr>
          <p:cNvPr id="3" name="Marcador de contenido 2">
            <a:extLst>
              <a:ext uri="{FF2B5EF4-FFF2-40B4-BE49-F238E27FC236}">
                <a16:creationId xmlns:a16="http://schemas.microsoft.com/office/drawing/2014/main" id="{38800D29-C185-2244-BB45-B2C151C0BA9F}"/>
              </a:ext>
            </a:extLst>
          </p:cNvPr>
          <p:cNvSpPr>
            <a:spLocks noGrp="1"/>
          </p:cNvSpPr>
          <p:nvPr>
            <p:ph sz="half" idx="1"/>
          </p:nvPr>
        </p:nvSpPr>
        <p:spPr>
          <a:xfrm>
            <a:off x="838199" y="1557866"/>
            <a:ext cx="5427133" cy="5300133"/>
          </a:xfrm>
        </p:spPr>
        <p:txBody>
          <a:bodyPr>
            <a:normAutofit fontScale="92500" lnSpcReduction="20000"/>
          </a:bodyPr>
          <a:lstStyle/>
          <a:p>
            <a:r>
              <a:rPr lang="es-ES" dirty="0"/>
              <a:t>Luego queremos poner en la 3ra </a:t>
            </a:r>
            <a:r>
              <a:rPr lang="es-ES" dirty="0" err="1"/>
              <a:t>pg</a:t>
            </a:r>
            <a:r>
              <a:rPr lang="es-ES" dirty="0"/>
              <a:t> ACOMODACIONES, para describir el tipo de acomodaciones que ofrece el hotel, donde cada una incluya una foto para que el cliente vea como son las habitaciones. Para </a:t>
            </a:r>
            <a:r>
              <a:rPr lang="es-ES" dirty="0" err="1"/>
              <a:t>Nautilus</a:t>
            </a:r>
            <a:r>
              <a:rPr lang="es-ES" dirty="0"/>
              <a:t> son aproximadamente 8 imágenes para describir esas acomodaciones. Esto con el fin de que ustedes puedan recrear la cantidad de espacio requerido para el diseño y distribución. Les dejo una imagen de cómo se puede mostrar y cada imagen puede tener abajo la descripción que simplemente seria: sencilla, doble, </a:t>
            </a:r>
            <a:r>
              <a:rPr lang="es-ES" dirty="0" err="1"/>
              <a:t>twin</a:t>
            </a:r>
            <a:r>
              <a:rPr lang="es-ES" dirty="0"/>
              <a:t>, </a:t>
            </a:r>
            <a:r>
              <a:rPr lang="es-ES" dirty="0" err="1"/>
              <a:t>triple,y</a:t>
            </a:r>
            <a:r>
              <a:rPr lang="es-ES" dirty="0"/>
              <a:t> cuádruple. Esta imagen la saque de casa </a:t>
            </a:r>
            <a:r>
              <a:rPr lang="es-ES" dirty="0" err="1"/>
              <a:t>pestagua</a:t>
            </a:r>
            <a:r>
              <a:rPr lang="es-ES" dirty="0"/>
              <a:t>.</a:t>
            </a:r>
            <a:endParaRPr lang="es-CO" dirty="0"/>
          </a:p>
        </p:txBody>
      </p:sp>
      <p:pic>
        <p:nvPicPr>
          <p:cNvPr id="5" name="Marcador de contenido 4">
            <a:extLst>
              <a:ext uri="{FF2B5EF4-FFF2-40B4-BE49-F238E27FC236}">
                <a16:creationId xmlns:a16="http://schemas.microsoft.com/office/drawing/2014/main" id="{0DD82CE4-54E3-BB4D-A8FC-1EF1D56DE0C6}"/>
              </a:ext>
            </a:extLst>
          </p:cNvPr>
          <p:cNvPicPr>
            <a:picLocks noGrp="1" noChangeAspect="1"/>
          </p:cNvPicPr>
          <p:nvPr>
            <p:ph sz="half" idx="2"/>
          </p:nvPr>
        </p:nvPicPr>
        <p:blipFill>
          <a:blip r:embed="rId2"/>
          <a:stretch>
            <a:fillRect/>
          </a:stretch>
        </p:blipFill>
        <p:spPr>
          <a:xfrm>
            <a:off x="6409267" y="2218266"/>
            <a:ext cx="5181600" cy="3285067"/>
          </a:xfrm>
          <a:prstGeom prst="rect">
            <a:avLst/>
          </a:prstGeom>
        </p:spPr>
      </p:pic>
    </p:spTree>
    <p:extLst>
      <p:ext uri="{BB962C8B-B14F-4D97-AF65-F5344CB8AC3E}">
        <p14:creationId xmlns:p14="http://schemas.microsoft.com/office/powerpoint/2010/main" val="65213762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TotalTime>
  <Words>1075</Words>
  <Application>Microsoft Macintosh PowerPoint</Application>
  <PresentationFormat>Panorámica</PresentationFormat>
  <Paragraphs>49</Paragraphs>
  <Slides>15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Ayuthaya</vt:lpstr>
      <vt:lpstr>Bangla MN</vt:lpstr>
      <vt:lpstr>Calibri</vt:lpstr>
      <vt:lpstr>Calibri Light</vt:lpstr>
      <vt:lpstr>Telugu Sangam MN</vt:lpstr>
      <vt:lpstr>Tema de Office</vt:lpstr>
      <vt:lpstr>Pagina Web Hotel  Nautilus Plaza</vt:lpstr>
      <vt:lpstr>Fuente</vt:lpstr>
      <vt:lpstr>Colores</vt:lpstr>
      <vt:lpstr>Aposentos de San Pedro</vt:lpstr>
      <vt:lpstr>Diseño franja</vt:lpstr>
      <vt:lpstr>Botón de ATENCIÓN PERSONALIZADA</vt:lpstr>
      <vt:lpstr>1. Portada</vt:lpstr>
      <vt:lpstr>2.Pagina de Bienvenida</vt:lpstr>
      <vt:lpstr>3. Acomodaciones</vt:lpstr>
      <vt:lpstr>4. Servicios</vt:lpstr>
      <vt:lpstr>5. Vive la Ciudad</vt:lpstr>
      <vt:lpstr>6. Planea tu viaje</vt:lpstr>
      <vt:lpstr>7. Especiales</vt:lpstr>
      <vt:lpstr>8. Mapa: el de Humberto que muestre donde esta ubicado el hotel</vt:lpstr>
      <vt:lpstr>Franja Final</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Paginas Web Interconclavia</dc:title>
  <dc:creator>Usuario de Microsoft Office</dc:creator>
  <cp:lastModifiedBy>Usuario de Microsoft Office</cp:lastModifiedBy>
  <cp:revision>28</cp:revision>
  <dcterms:created xsi:type="dcterms:W3CDTF">2018-02-10T04:04:12Z</dcterms:created>
  <dcterms:modified xsi:type="dcterms:W3CDTF">2018-02-10T20:11:26Z</dcterms:modified>
</cp:coreProperties>
</file>